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notesSlides/notesSlide5.xml" ContentType="application/vnd.openxmlformats-officedocument.presentationml.notesSlide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40"/>
  </p:notesMasterIdLst>
  <p:sldIdLst>
    <p:sldId id="334" r:id="rId3"/>
    <p:sldId id="257" r:id="rId4"/>
    <p:sldId id="335" r:id="rId5"/>
    <p:sldId id="274" r:id="rId6"/>
    <p:sldId id="336" r:id="rId7"/>
    <p:sldId id="337" r:id="rId8"/>
    <p:sldId id="338" r:id="rId9"/>
    <p:sldId id="339" r:id="rId10"/>
    <p:sldId id="340" r:id="rId11"/>
    <p:sldId id="341" r:id="rId12"/>
    <p:sldId id="276" r:id="rId13"/>
    <p:sldId id="275" r:id="rId14"/>
    <p:sldId id="343" r:id="rId15"/>
    <p:sldId id="344" r:id="rId16"/>
    <p:sldId id="345" r:id="rId17"/>
    <p:sldId id="346" r:id="rId18"/>
    <p:sldId id="347" r:id="rId19"/>
    <p:sldId id="359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11" r:id="rId28"/>
    <p:sldId id="355" r:id="rId29"/>
    <p:sldId id="356" r:id="rId30"/>
    <p:sldId id="357" r:id="rId31"/>
    <p:sldId id="358" r:id="rId32"/>
    <p:sldId id="321" r:id="rId33"/>
    <p:sldId id="322" r:id="rId34"/>
    <p:sldId id="323" r:id="rId35"/>
    <p:sldId id="324" r:id="rId36"/>
    <p:sldId id="325" r:id="rId37"/>
    <p:sldId id="332" r:id="rId38"/>
    <p:sldId id="333" r:id="rId39"/>
  </p:sldIdLst>
  <p:sldSz cx="12192000" cy="6858000"/>
  <p:notesSz cx="6858000" cy="9144000"/>
  <p:embeddedFontLs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7" roundtripDataSignature="AMtx7mju6/AxtpqAWslzT0rryN6VaUV6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06DA5-DC25-4CAF-AD6F-243A6C5B5FE3}">
  <a:tblStyle styleId="{7A106DA5-DC25-4CAF-AD6F-243A6C5B5F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97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6:1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24575,'30'-15'0,"39"25"0,9 26 0,-25 46 0,-50 74 0,-42 40 0,-38 46 0,-11-8 0,109-113 0,90-97 0,26-52 0,-10-22-8191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23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24575,'0'24'0,"0"38"0,11 341 0,62 130 0,-60-476 261,-7-34-803,0 1 0,2 39 0,-7-55-6284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49.6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24 381 24575,'0'0'0,"-1"1"0,1-1 0,-1 0 0,1 1 0,-1-1 0,1 0 0,-1 0 0,0 0 0,1 1 0,-1-1 0,1 0 0,-1 0 0,1 0 0,-1 0 0,0 0 0,1 0 0,-1 0 0,1 0 0,-1 0 0,0-1 0,1 1 0,-1 0 0,1 0 0,-1 0 0,1-1 0,-1 1 0,1 0 0,-1 0 0,1-1 0,-1 1 0,1-1 0,-1 1 0,1 0 0,0-1 0,-1 1 0,1-1 0,-1 1 0,1-1 0,0 1 0,0-1 0,-1 1 0,1-1 0,0 0 0,-1-1 0,1-1 0,-1 1 0,1 0 0,0 0 0,0 0 0,0 0 0,0 0 0,0 0 0,0 0 0,0 0 0,1-3 0,2-2 0,0 1 0,0-1 0,1 1 0,0-1 0,0 1 0,0 1 0,7-8 0,40-37 0,-38 38 0,15-14 0,3 2 0,0 0 0,1 2 0,1 2 0,1 1 0,0 1 0,74-25 0,-86 35 0,1 2 0,0 1 0,0 0 0,0 2 0,0 1 0,1 0 0,-1 2 0,1 1 0,-1 1 0,0 0 0,1 2 0,-2 1 0,1 1 0,32 13 0,-44-15 0,0 2 0,0-1 0,-1 2 0,0-1 0,-1 1 0,1 1 0,-1-1 0,13 16 0,-17-17 0,-1 0 0,1 1 0,-1-1 0,0 1 0,-1 0 0,0 0 0,0 0 0,0 0 0,-1 0 0,0 1 0,-1-1 0,0 1 0,0 0 0,0 10 0,-2-3 19,0 0 0,-1-1-1,-1 1 1,-1-1 0,0 1 0,0-1-1,-2-1 1,0 1 0,-9 15 0,-11 15-186,-43 53 0,27-39-509,-6 10-3029,-64 87 3131,80-110-901,14-21 1622,-26 38-1070,39-54 1789,1 0-1,0 0 0,0 0 0,1 1 1,-5 16-1,8-24-834,0 0 0,0-1 0,0 1 0,0 0 0,0 0 0,0-1 0,0 1 0,0 0 0,0-1 0,0 1 1,0 0-1,1 0 0,-1-1 0,0 1 0,1 0 0,-1-1 0,0 1 0,1-1 0,-1 1 0,1 0 0,-1-1 0,1 1 0,-1-1 0,1 1 0,-1-1 0,1 1 0,-1-1 0,1 0 1,0 1-1,-1-1 0,1 0 0,0 1 0,-1-1 0,1 0 0,0 0 0,0 0 0,-1 0 0,2 1 0,36 0 843,-28-1-799,28-1-75,22 2 0,0-2 0,0-4 0,79-15 0,57-17 0,-142 23 319,-44 10-600,0 1 1,0 0-1,1 1 0,-1 0 1,12 0-1,-14 2-6545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50.2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954 3 24575,'-3'-1'0,"0"0"0,-1 1 0,1-1 0,0 1 0,-1 0 0,1 0 0,0 1 0,-7 0 0,1 0 0,-43 6 0,0 2 0,1 2 0,0 2 0,1 2 0,0 3 0,1 1 0,-54 32 0,69-33 0,5-4 0,0 3 0,-41 30 0,41-25 0,17-14 0,0 1 0,0 1 0,1 0 0,-17 19 0,26-26 0,0-1 0,0 1 0,0 0 0,1 0 0,-1 1 0,1-1 0,0 0 0,-1 0 0,1 1 0,1-1 0,-1 1 0,0-1 0,1 1 0,0-1 0,0 1 0,0-1 0,0 1 0,1-1 0,-1 1 0,1-1 0,0 0 0,0 1 0,0-1 0,3 7 0,8 10 0,1 0 0,1-1 0,1 0 0,32 31 0,-27-29 0,0 1 0,32 46 0,-48-61 0,0 1 0,0 0 0,0 0 0,-1 0 0,0 0 0,-1 0 0,0 0 0,0 1 0,0-1 0,-1 1 0,-1 0 0,1-1 0,-2 1 0,0 10 0,-2-1 0,0 0 0,-1-1 0,0 0 0,-2 0 0,0 0 0,-1-1 0,0 0 0,-1 0 0,-1 0 0,-1-1 0,0-1 0,-1 0 0,0 0 0,-1-1 0,-1 0 0,0-1 0,-23 16 0,21-19 0,1 0 0,-1-1 0,-1 0 0,0-1 0,0-1 0,0-1 0,-17 4 0,10-1 221,20-7-315,0 0 1,1 0 0,-1 0 0,0 0-1,1 0 1,-1 0 0,0-1 0,0 1-1,0-1 1,0 0 0,0 0-1,0 0 1,1 0 0,-1 0 0,0-1-1,-4-1 1,-3-2-6733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50.6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1504 0 24575,'-30'6'0,"-305"115"-3348,262-87 2232,2 2 0,-95 66 0,114-68 1535,24-16 458,1 1 0,0 1 0,1 1 0,-29 31 0,53-50-808,0 0 0,1 1 0,-1-1 0,1 1 0,-1-1 0,1 1 0,0 0 0,0-1 0,0 1 0,0 0 0,0 0 0,1-1 0,-1 1 0,1 0 0,0 0 0,0 0 0,0 0 0,0 0 1,0 0-1,1-1 0,1 6 0,1 1 4,1 1 0,0-1 0,1 1 0,10 14 0,0 1-65,35 56-8,-30-50 0,-1 1 0,26 61 0,-41-83 0,0 1 0,-1 0 0,0 0 0,-1 0 0,0 1 0,-1-1 0,-1 0 0,1 1 0,-2-1 0,1 1 0,-2-1 0,0 0 0,-4 16 0,1-12 0,-2 0 0,0 0 0,0-1 0,-1 0 0,-1 0 0,-1-1 0,0 0 0,0 0 0,-1-1 0,-1-1 0,-23 18 0,-11 5 0,-99 53 0,132-79 0,-44 23 0,-1-2 0,-2-2 0,-112 33 0,165-58-136,-1 0-1,1-1 1,0 1-1,-1-2 1,1 1-1,0-1 1,-1 0-1,1-1 0,-15-2 1,4-2-6690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50.8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1773 0 24575,'1'22'0,"1"-13"0,2-1 0,-1 0 0,1 0 0,0-1 0,1 1 0,-1-1 0,11 12 0,5 7 0,-1 6 0,-1 0 0,-1 1 0,-2 0 0,-1 1 0,-2 1 0,-2 0 0,0 1 0,-3 0 0,-1 1 0,-1-1 0,-3 1 0,0 0 0,-8 72 0,-1-58 0,-2-1 0,-2-1 0,-3 0 0,-1 0 0,-2-1 0,-3-1 0,-2-1 0,-1-1 0,-50 70 0,20-45 0,-3-2 0,-3-3 0,-2-2 0,-112 87 0,88-87 0,-2-4 0,-3-3 0,-145 65 0,85-61-847,-1-7-1,-171 37 1,90-35-4802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10.8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1 120 24575,'0'0'0,"0"-1"0,0 1 0,0-1 0,0 1 0,0 0 0,0-1 0,0 1 0,0-1 0,0 1 0,0-1 0,0 1 0,0-1 0,0 1 0,0-1 0,0 1 0,1-1 0,-1 1 0,0 0 0,0-1 0,1 1 0,-1-1 0,0 1 0,0 0 0,1-1 0,-1 1 0,0 0 0,1-1 0,-1 1 0,1 0 0,-1 0 0,0-1 0,1 1 0,0 0 0,15-11 0,8 1 0,0 0 0,1 2 0,45-10 0,81-5 0,-92 16 0,212-13 289,2 21-586,-95 1-1060,-159-2-5469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11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0 413 24575,'3'-1'0,"-1"1"0,0-1 0,0 0 0,-1 0 0,1 0 0,0 0 0,0 0 0,0 0 0,0 0 0,-1-1 0,1 1 0,-1 0 0,3-4 0,10-7 0,29-15-769,1 2 1,80-32-1,104-25-2891,-103 40 2842,224-68 1068,-294 97-200,1 3 0,-1 2-1,1 3 1,87 2 0,-107 5-368,-25-2-1270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19.0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401 153 24575,'0'-1'0,"0"-1"0,0 1 0,0-1 0,0 1 0,0-1 0,1 1 0,-1 0 0,0-1 0,1 1 0,-1 0 0,0-1 0,1 1 0,0 0 0,-1 0 0,2-2 0,3-3 0,0 0 0,1 0 0,0 1 0,-1 0 0,1 0 0,1 1 0,-1 0 0,10-5 0,61-24 0,-67 29 0,19-6 0,0 1 0,0 2 0,1 1 0,0 1 0,0 2 0,0 1 0,0 1 0,46 5 0,-70-3 0,1-1 0,-1 2 0,0-1 0,1 1 0,-1 0 0,0 0 0,0 0 0,0 1 0,-1 0 0,1 0 0,-1 1 0,1-1 0,-1 1 0,0 0 0,0 1 0,-1-1 0,0 1 0,1 0 0,-1 0 0,-1 0 0,1 1 0,-1-1 0,0 1 0,0 0 0,-1 0 0,0 0 0,0 0 0,0 0 0,-1 1 0,1-1 0,-2 0 0,1 1 0,-1-1 0,0 9 0,-2 6 0,-1 0 0,0 0 0,-2-1 0,-8 25 0,-34 76 0,31-85 0,-1-2 0,-2 0 0,-2-1 0,0-2 0,-2 0 0,-2-1 0,-1-1 0,-55 48 0,81-77 0,-5 4 0,0 0 0,1 0 0,-1 0 0,1 0 0,-7 10 0,11-13 0,-1 0 0,1 0 0,-1-1 0,1 1 0,0 0 0,-1 0 0,1 0 0,0 0 0,0 0 0,0 1 0,-1-1 0,1 0 0,0 0 0,0 0 0,1 0 0,-1 0 0,0 0 0,0 0 0,0 0 0,1 0 0,-1 0 0,0 0 0,1 0 0,-1 0 0,1 0 0,-1-1 0,1 1 0,0 0 0,-1 0 0,1 0 0,0 0 0,0-1 0,-1 1 0,1 0 0,0-1 0,0 1 0,0-1 0,0 1 0,0-1 0,0 1 0,0-1 0,2 1 0,3 1 0,0 0 0,0 0 0,1 0 0,8 1 0,23 7 0,-21-4 0,0 2 0,-1 1 0,0 0 0,15 11 0,-26-17 0,-1 1 0,1 0 0,-1 0 0,1 1 0,-1-1 0,-1 1 0,1-1 0,-1 1 0,1 1 0,-1-1 0,-1 0 0,1 1 0,-1-1 0,0 1 0,0 0 0,1 6 0,2 25 0,-1-16 0,-1 0 0,0 32 0,-4-46 0,1 1 0,-1 0 0,-1 0 0,1 0 0,-1-1 0,-1 1 0,1-1 0,-1 1 0,-1-1 0,-5 9 0,-2 0 0,0-1 0,-1 0 0,-1 0 0,0-2 0,-1 0 0,0 0 0,-1-1 0,-1-1 0,0 0 0,0-2 0,-29 13 0,8-7 0,0-1 0,-1-3 0,0-1 0,-63 8 0,-1-4 0,-155 2 0,176-18-1365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19.3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644 81 24575,'-26'1'0,"0"0"0,1 2 0,0 0 0,-1 2 0,1 1 0,1 1 0,-1 1 0,-25 12 0,15-4 0,1 1 0,-46 32 0,65-38 0,0 1 0,1 0 0,0 1 0,1 1 0,0 1 0,-19 28 0,21-26 0,0 1 0,1 0 0,1 0 0,-9 27 0,17-39 0,-1-1 0,1 1 0,0 0 0,1-1 0,-1 1 0,1 0 0,0 0 0,2 10 0,-2-12 0,1-1 0,0 0 0,1 1 0,-1-1 0,0 0 0,1 0 0,0 0 0,-1 0 0,1 0 0,0-1 0,1 1 0,-1 0 0,0-1 0,1 0 0,0 1 0,2 1 0,2 0-18,1 1 1,-1-1-1,0-1 0,1 1 0,0-1 1,0-1-1,0 1 0,0-1 0,0-1 1,0 0-1,14 1 0,-9-2-49,0-1 0,0 0 0,1-1 0,-2-1 0,1 0 0,23-8 0,-15 2-9,-1 0 0,-1-2 1,0 0-1,0-1 0,-1-1 0,-1 0 0,0-1 1,23-26-1,-26 24 173,-1-1 1,-1 0-1,-1-1 1,0 0-1,-1-1 1,13-35-1,-19 41-40,0-1 0,0 1 0,-1 0-1,-1-1 1,-1 1 0,0-1 0,0 0 0,-1 1 0,-1-1 0,-1 0-1,-3-19 1,3 28-57,-1-1 0,1 1 0,-1 0 0,0 0 0,0 0 0,0 0 0,-1 0 0,1 1 0,-1 0 0,0 0 0,-1 0 0,1 0 0,-1 0 0,0 1 0,1 0 0,-1 0 0,-1 0 0,1 1 0,0-1 0,-1 1 0,-7-1 0,-6-2 0,0 0 0,0 2 0,0 0 0,0 2 0,-23 0 0,18 1-97,0 1-1,1 1 1,0 1-1,0 1 1,0 1-1,0 1 1,0 1-1,1 2 1,1 0-1,-1 1 1,1 0-1,1 2 0,-33 25 1,19-6-6729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1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89 24575,'219'-14'0,"-99"4"0,156-10 0,369-20 0,-97 35-122,-414 6-1121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21.0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24575,'0'3'0,"0"-1"0,1 1 0,-1 0 0,0-1 0,1 1 0,0-1 0,1 4 0,5 10 0,2 0 0,-1 0 0,2-1 0,18 23 0,53 53 0,250 231 0,-171-168 0,-140-136-273,0-1 0,1-1 0,1 0 0,37 19 0,-30-21-6553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2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 24575,'8'1'0,"1"0"0,0 0 0,0 1 0,0 0 0,-1 1 0,1 0 0,-1 0 0,15 8 0,62 43 0,-62-38 0,280 211 0,-110-78 0,-134-106 0,83 80 0,-127-108 0,0 1 0,-1 1 0,0 0 0,-2 1 0,0 0 0,-1 1 0,-1 0 0,-1 1 0,13 39 0,-19-48 0,-1 0 0,-1 0 0,0 1 0,0-1 0,-1 1 0,-1-1 0,0 0 0,0 1 0,-2-1 0,1 0 0,-1 0 0,0 0 0,-1-1 0,-1 1 0,0-1 0,0 0 0,-12 17 0,-3 1 0,-2-1 0,0-2 0,-2 0 0,-43 35 0,64-58 0,1 1 0,-1-1 0,1 0 0,-1-1 0,0 1 0,1 0 0,-1-1 0,0 0 0,0 0 0,0 1 0,0-2 0,0 1 0,0 0 0,-1-1 0,1 1 0,0-1 0,0 0 0,0 0 0,-6-1 0,6 0 0,-1 0 0,0-1 0,0 1 0,1-1 0,-1 0 0,1 0 0,0-1 0,-1 1 0,1-1 0,0 1 0,0-1 0,1 0 0,-5-5 0,-2-5 0,1-1 0,0 0 0,1 0 0,0-1 0,1 0 0,-7-26 0,9 18 0,0 0 0,1 0 0,1 0 0,2 0 0,0 0 0,1 0 0,2 0 0,5-26 0,4-2 0,1 1 0,32-73 0,-21 68 0,3 2 0,2 1 0,3 1 0,46-57 0,167-171 0,-75 91 0,-149 158 264,-18 24-445,1 0 0,-1 1 0,1-1 0,0 1 0,1 0 0,-1 0 0,1 1 0,10-8 0,-6 8-6645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21.3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553 1 24575,'-3'2'0,"-1"1"0,1 0 0,-1 0 0,1 0 0,0 0 0,0 1 0,1-1 0,-5 7 0,0 1 0,-202 313 0,134-197 0,48-84 0,-3 10 0,-3-2 0,-54 63 0,46-64-1365,29-30-5461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21.9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24575,'4'-1'0,"0"1"0,0 1 0,0-1 0,1 1 0,-1 0 0,0 0 0,0 0 0,0 0 0,0 1 0,0-1 0,4 4 0,-5-4 0,-1 1 0,1 1 0,-1-1 0,0 0 0,0 0 0,0 1 0,0 0 0,0-1 0,0 1 0,-1 0 0,1 0 0,-1 0 0,0 0 0,0 0 0,1 5 0,-1-3 0,0 0 0,0 1 0,-1-1 0,0 1 0,0-1 0,0 1 0,-1-1 0,0 0 0,-3 11 0,-20 48 0,3-10 0,19-46 0,-1 0 0,2 1 0,-1-1 0,1 1 0,1 16 0,0-23 0,0 0 0,0 0 0,0 0 0,0 0 0,1-1 0,-1 1 0,1 0 0,-1 0 0,1-1 0,0 1 0,-1 0 0,1-1 0,0 1 0,0-1 0,0 1 0,0-1 0,1 1 0,-1-1 0,0 0 0,1 1 0,-1-1 0,0 0 0,1 0 0,0 0 0,-1 0 0,1 0 0,-1-1 0,1 1 0,0 0 0,0-1 0,-1 1 0,1-1 0,2 1 0,16 0 0,-1 0 0,0-1 0,1-1 0,20-3 0,-17-7-1365,-12 4-5461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22.7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1147 0 24575,'-18'1'0,"-22"9"0,1 1 0,0 2 0,-63 31 0,83-36 0,-202 100 0,176-82 0,1 1 0,-70 58 0,111-83 0,0 1 0,1-1 0,-1 1 0,1 0 0,0 0 0,0 0 0,0 0 0,0 0 0,0 0 0,1 0 0,-1 1 0,1-1 0,0 0 0,0 1 0,0 0 0,0-1 0,1 1 0,-1-1 0,1 1 0,0 0 0,0-1 0,1 1 0,0 5 0,2 1 0,0-1 0,0 1 0,1-1 0,0 0 0,1 0 0,-1-1 0,11 13 0,-13-18 0,-1-1 0,1 0 0,0 1 0,0-1 0,1 0 0,-1 0 0,0 0 0,1 0 0,-1-1 0,1 1 0,0-1 0,-1 1 0,6 0 0,34 11 0,1-3 0,58 6 0,-51-8 0,-2 0 0,0-2 0,0 3 0,0 1 0,75 29 0,-115-36 0,0 1 0,0 0 0,-1 0 0,0 1 0,1 0 0,-2 0 0,10 9 0,-14-12 0,0-1 0,-1 1 0,1 0 0,-1 0 0,0 0 0,1 0 0,-1 0 0,0 0 0,0 0 0,-1 0 0,1 0 0,0 1 0,-1-1 0,1 0 0,-1 0 0,1 1 0,-1-1 0,0 0 0,0 1 0,0-1 0,-1 0 0,1 1 0,0-1 0,-1 0 0,0 1 0,1-1 0,-1 0 0,0 0 0,0 0 0,-2 3 0,-3 3 0,0-1 0,-1 0 0,1-1 0,-1 1 0,-1-1 0,1-1 0,-1 0 0,0 0 0,-11 5 0,-38 20 94,-1-2-1,-80 26 1,-139 30-1195,248-76 791,-221 60-4448,-1-4 2455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33.1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1007 175 24575,'1'-25'0,"11"-23"0,-8 39 0,-1 0 0,-1 0 0,0-1 0,0 1 0,-1-1 0,0 0 0,-1-17 0,0 27 0,0 0 0,0-1 0,0 1 0,0-1 0,0 1 0,-1-1 0,1 1 0,0-1 0,0 1 0,-1 0 0,1-1 0,0 1 0,0 0 0,-1-1 0,1 1 0,0 0 0,-1-1 0,1 1 0,-1 0 0,1 0 0,0-1 0,-1 1 0,1 0 0,-1 0 0,1 0 0,-1-1 0,1 1 0,0 0 0,-1 0 0,1 0 0,-1 0 0,1 0 0,-1 0 0,1 0 0,-1 0 0,1 0 0,-1 0 0,1 0 0,-1 1 0,1-1 0,0 0 0,-1 0 0,1 0 0,-1 0 0,0 1 0,-24 12 0,21-11 0,-63 40-1636,-88 73-1,-50 66-2348,109-86 2181,4 4 0,-96 135 0,54-34 2090,83-113 3907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34.6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281 0 24575,'0'0'0,"-5"5"0,-7 12 0,-6 13 0,-10 16 0,-11 11 0,-8 10 0,-2 4 0,4-5 0,8-13-8191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42.8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0 441 24575,'0'-1'0,"1"0"0,-1-1 0,0 1 0,1 0 0,-1 0 0,1 0 0,-1 0 0,1 0 0,0 0 0,-1 0 0,1 0 0,0 0 0,0 0 0,0 0 0,-1 0 0,1 1 0,0-1 0,0 0 0,0 0 0,0 1 0,0-1 0,2 0 0,29-11 0,-26 10 0,295-83 0,-262 75 0,782-158 0,-662 139 0,127-18 0,334-13 0,-431 55 0,1 8 0,341 50 0,-303-11 0,281 91 0,-355-80 0,-2 6 0,237 128 0,209 118 0,390 196-8077,-369-87 7789,-552-362 288,-3 3 0,-2 3 0,70 84 0,-53-43 0,103 167 0,-155-222 0,4 5 0,-3 0 0,25 58 0,104 307 0,-70-214 0,32 86 0,-26 32 0,-26 8 0,-19-87 0,15 95 0,-15-72 0,0-64 0,15 91 0,-6 357 0,-31-299 0,24 717 0,-52 580 8365,2-1643-8365,0-1 0,0 1 0,0 0 0,0-1 0,1 1 0,-1-1 0,-1 1 0,1-1 0,0 1 0,0 0 0,0-1 0,0 1 0,0-1 0,0 1 0,-1-1 0,1 1 0,0-1 0,0 1 0,-1-1 0,1 1 0,0-1 0,-1 1 0,1-1 0,-1 1 0,1-1 0,-1 0 0,1 1 0,0-1 0,-1 0 0,0 1 0,0-1 0,-1 0 0,1 0 0,0 0 0,0 0 0,0-1 0,0 1 0,0 0 0,0-1 0,0 1 0,0-1 0,0 1 0,0-1 0,0 0 0,-2-1 0,-33-32 0,34 31 0,-87-99 0,5-5 0,-100-165 0,155 223 0,11 16 0,-2 2 0,-1 0 0,-27-30 0,-13-22 0,61 83 0,0 0 0,0 0 0,0-1 0,0 1 0,-1 0 0,1 0 0,0 0 0,0 0 0,0 0 0,0 0 0,0 0 0,0 0 0,0 0 0,0 0 0,0 0 0,0 0 0,0 0 0,0 0 0,-1 0 0,1 0 0,0 0 0,0 0 0,0 0 0,0 0 0,0 0 0,0 0 0,0 0 0,0 0 0,0 0 0,0 0 0,0 0 0,-1 0 0,1 0 0,0 0 0,0 0 0,0 0 0,0 0 0,0 0 0,0 1 0,0-1 0,0 0 0,0 0 0,0 0 0,0 0 0,0 0 0,0 0 0,0 0 0,0 0 0,0 0 0,0 0 0,0 0 0,0 0 0,0 1 0,0-1 0,0 0 0,0 0 0,0 0 0,0 0 0,0 0 0,0 0 0,0 0 0,0 0 0,-2 11 0,1 11 0,6 187 0,-1-147 0,17 85 0,1-57 0,37 101 0,-56-182 0,-1 0 0,0 0 0,0 1 0,-1-1 0,0 1 0,-1 10 0,0-20 0,0 1 0,0-1 0,0 0 0,0 1 0,0-1 0,0 1 0,0-1 0,0 0 0,0 1 0,0-1 0,0 1 0,1-1 0,-1 0 0,0 1 0,0-1 0,0 0 0,0 1 0,1-1 0,-1 1 0,0-1 0,0 0 0,1 0 0,-1 1 0,0-1 0,1 0 0,-1 1 0,0-1 0,1 0 0,-1 0 0,0 0 0,1 1 0,-1-1 0,0 0 0,1 0 0,-1 0 0,1 0 0,-1 0 0,0 0 0,1 0 0,-1 0 0,1 0 0,-1 0 0,1 0 0,-1 0 0,0 0 0,1 0 0,23-10 0,9-10 0,-1-2 0,-1-1 0,31-30 0,-22 19 0,320-281-1342,18-16-91,-160 139 658,244-272 0,-445 444-3091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7:16.9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24575,'0'0'-8191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7:20.0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23792,'90'1949'0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7:27.6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89 17418,'3397'-88'0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7:29.2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16785,'0'2480'0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25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24575,'1'-5'0,"0"-1"0,0 0 0,0 0 0,0 1 0,1-1 0,0 1 0,0-1 0,1 1 0,0 0 0,-1 0 0,2 0 0,4-7 0,-2 5 0,1-1 0,0 1 0,0 0 0,0 0 0,1 1 0,13-9 0,-14 12 0,-1 0 0,1 1 0,0-1 0,0 2 0,0-1 0,0 1 0,1 0 0,-1 0 0,13 1 0,-1 0 0,-1 2 0,30 5 0,-27-1 0,-1 0 0,0 1 0,0 1 0,-1 1 0,0 0 0,-1 2 0,0 0 0,0 1 0,-1 1 0,-1 1 0,22 23 0,-20-18 0,0 1 0,-2 1 0,0 1 0,-2 0 0,0 1 0,-2 1 0,-1 0 0,16 46 0,-22-48 0,-1 0 0,-1 1 0,-1-1 0,0 1 0,-2-1 0,-1 1 0,-1-1 0,-1 1 0,-10 41 0,-6 3 0,-52 119 0,-90 137 0,145-298 0,12-21 0,1 1 0,-1 0 0,1 0 0,0 0 0,1 1 0,-1-1 0,1 1 0,0 0 0,0-1 0,-1 9 0,3-13 0,0-1 0,1 1 0,-1 0 0,0-1 0,0 1 0,0 0 0,0-1 0,1 1 0,-1-1 0,0 1 0,0 0 0,1-1 0,-1 1 0,1-1 0,-1 1 0,0-1 0,1 1 0,-1-1 0,1 1 0,-1-1 0,1 1 0,-1-1 0,1 0 0,0 1 0,-1-1 0,1 0 0,-1 1 0,1-1 0,0 0 0,-1 0 0,1 0 0,0 1 0,-1-1 0,1 0 0,0 0 0,-1 0 0,1 0 0,1-1 0,32-3 0,-25 2 0,231-21 0,-103 13 0,144-25 0,-240 30 0,21-1 43,105 5 0,-79 2-1494,-63-1-5375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7:32.2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89 16692,'3190'-88'0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8:10.4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1540 770 21645,'-1'30'0,"0"0"0,-2 1 0,-1-2 0,-2 1 0,0 0 0,-2-1 0,-1 0 0,-1 0 0,-1-1 0,-1-1 0,-1 1 0,-1-2 0,-1 0 0,-2 0 0,0-1 0,-1-1 0,-1-1 0,-1 0 0,-1-2 0,-1 0 0,-1 0 0,0-2 0,-1-1 0,-1-1 0,-1 0 0,0-2 0,0-1 0,-1-1 0,-1-1 0,0-1 0,-1-1 0,0-1 0,0-1 0,-1-2 0,1 0 0,-1-2 0,0-1 0,0-2 0,-1 0 0,1-2 0,0 0 0,0-2 0,0-1 0,0-2 0,1 0 0,-1-2 0,1-1 0,1-1 0,0-1 0,0-1 0,1-1 0,0-1 0,1-1 0,1-2 0,0 0 0,1-1 0,0-1 0,2-2 0,0 0 0,1 0 0,1-2 0,1 0 0,1-1 0,0-1 0,2-1 0,1 0 0,1 0 0,0-2 0,2 1 0,1-1 0,1-1 0,2 0 0,0 0 0,1-1 0,2 0 0,1 1 0,1-2 0,1 1 0,2 0 0,0 0 0,2 0 0,1-1 0,1 2 0,1-1 0,2 0 0,1 1 0,0 0 0,2 0 0,1 1 0,1 1 0,2-1 0,0 2 0,1 0 0,1 0 0,2 1 0,0 1 0,1 1 0,1 0 0,1 2 0,1 0 0,0 0 0,2 2 0,0 1 0,1 1 0,0 0 0,1 2 0,1 1 0,0 1 0,1 1 0,0 1 0,0 1 0,1 1 0,1 1 0,-1 2 0,1 0 0,0 2 0,0 1 0,0 2 0,0 0 0,1 2 0,-1 0 0,0 2 0,0 1 0,-1 2 0,1 0 0,-1 2 0,0 1 0,0 1 0,-1 1 0,0 1 0,-1 1 0,-1 1 0,0 1 0,0 2 0,-1 0 0,-1 1 0,-1 1 0,0 2 0,-1 0 0,-1 0 0,-1 2 0,-1 0 0,-1 1 0,-1 1 0,0 1 0,-2 0 0,-1 0 0,-1 2 0,-1-1 0,-1 1 0,-1 1 0,-1 0 0,-1 0 0,-2 1 0,0 0 0,-2-1 0,-1 2 0,-2-1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8:17.9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 1 24575,'0'5'0,"0"42"0,-10 118-9830,-3 46 8340,0-7-665,3-39 7439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8:20.5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1 24575,'19'8'-7488,"-6"5"3666,-9-8 3279,-1 1-1,-1 0 1,1 0-1,2 7 0,-2-5 49,6 20 1390,0 1 1,-2 0-1,4 33 1,-9-45-394,0 0 1,-2 1-1,0-1 0,0 1 0,-2-1 1,-6 32-1,5-42 483,0 1 0,0 0 0,-7 11 0,-2 5 2070,12-24-3055,0 3 172,11-1 0,115-3-3673,67 3-121,-157 1 3835,53 10-1,-83-12 0,0 1 0,-1 0 0,1 0 0,0 0 0,0 1 0,-1 0 0,0 0 0,1 0 0,-1 0 0,-1 1 0,1 0 0,0 0 0,-1 1 0,0-1 0,7 10 0,-10-12-95,1 2 0,0-1 0,-1 0 0,1 0 0,-1 0 0,0 1 0,0-1 0,-1 1 0,1-1 0,-1 1 0,1-1 0,-1 1 0,0-1 0,0 1 0,-1-1 0,1 1 0,-1-1 0,0 0 0,0 1 0,0-1 0,0 0-1,0 1 1,-1-1 0,1 0 0,-1 0 0,0 0 0,0 0 0,-4 3 0,0 1-117,-1-1 0,0 0 0,-1 0 0,1 0 0,-1-1 0,0 0 0,-1-1 0,1 0 0,-14 4 0,-8 6 0,-19 10-377,-2-2 0,-100 29 1,34-28-4382,2-6 2455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8:24.0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24575,'10'543'-9830,"3"193"3277,-5-8 7511,-5-113-958,-2-155 2712,-2-137-2712,-5-113 0,-2-86 2130,1-61-2130,1-35 4902,-1-12 221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8:26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1 117 24575,'662'10'-9830,"230"-1"3277,22-8 11616,18-9-5063,15-18 0,-133-4 0,-200 2 1900,-199 7-1900,-160 6 0,-124 6 1229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8:42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0 20779,'-264'2511'0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8:51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17835,'0'2127'0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8:54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15633,'2984'-119'0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9:32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24575,'40'-30'0,"23"-15"0,7 0 0,-5 8 0,-67 110 0,-70 99 0,-21 29 0,54-29 0,65-49 0,57-50 0,15-38-8191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35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676 238 24575,'-73'0'-657,"0"3"-1,-73 12 0,124-11 479,-1 1-1,0 1 1,1 1-1,0 0 1,1 2 0,0 1-1,0 0 1,1 1 0,0 2-1,-27 22 1,35-24 320,1 0 0,0 1 0,1 1 0,0-1 0,1 2-1,1-1 1,0 1 0,1 0 0,0 1 0,1 0 0,1 0 0,0 0 0,-4 28 0,7-34-65,1 0 0,0 0 0,1 0 0,0 0-1,1 0 1,-1 0 0,2 0 0,-1 0 0,1 0 0,1 0 0,0 0 0,0-1 0,0 1 0,1-1-1,0 0 1,1 0 0,0-1 0,0 1 0,1-1 0,0 0 0,0 0 0,0-1 0,1 0-1,0 0 1,10 6 0,0-2-76,1-1 0,0 0 0,1-1 0,0-1 0,0-1 0,1-1 0,0 0 0,-1-2 0,2 0 0,-1-1 0,0-1 0,0-1 0,0-1 0,1-1 0,-1 0 0,20-6 0,-23 4 0,0-1 0,0-1 0,-1-1 0,0 0 0,0-1 0,-1 0 0,0-1 0,17-14 0,-21 13 0,0 1 0,-1-1 0,0-1 0,-1 0 0,-1 0 0,1-1 0,-2 0 0,0 0 0,0-1 0,9-24 0,-6 5 0,0-1 0,9-60 0,-17 76 0,-1-1 0,0 1 0,-1 0 0,-1-1 0,-1 1 0,0 0 0,-7-23 0,6 33 0,0 0 0,0 0 0,-1 0 0,0 1 0,0 0 0,0 0 0,-1 0 0,0 0 0,0 0 0,0 1 0,-7-5 0,-7-5 0,0 1 0,-25-12 0,-38-17 0,-2 3 0,-115-36 0,186 71 0,-1 0 0,1 2 0,-1 0 0,0 0 0,0 1 0,0 1 0,0 0 0,-15 2 0,27-1-76,0 0 1,0 1-1,1-1 0,-1 1 0,0-1 0,1 1 0,-1 0 0,1 0 1,-1-1-1,1 1 0,-1 0 0,1 0 0,-1 1 0,1-1 1,0 0-1,0 0 0,-2 3 0,-5 10-6750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9:34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24575,'80'-40'0,"129"-43"0,-197 78 61,27-6 140,-37 11-274,0-1-1,0 1 1,0 0 0,-1 0 0,1 0-1,0 0 1,0 0 0,0 0-1,0 1 1,0-1 0,-1 0 0,1 1-1,0 0 1,0-1 0,-1 1-1,1 0 1,0 0 0,1 1 0,1 2-293,-1 0 0,0 0 1,0 1-1,0-1 1,-1 1-1,0-1 0,0 1 1,0 0-1,0 0 1,0 0-1,-1 0 1,1 6-1,0 3 141,0 1 0,-1-1-1,-1 27 1,-5-7 225,-1 0 0,-2 0 0,-1-1 0,-1 0 0,-2-1 0,-1 0 0,-33 56 0,34-68 0,0-1 0,-2-1 0,0 0 0,-1-1 0,-28 25 0,-7 1-756,48-42 605,1 0-1,0 0 0,0 0 1,0 0-1,0 0 0,0 0 1,0 1-1,1-1 1,-1 0-1,0 1 0,1-1 1,-1 0-1,0 1 1,1-1-1,0 1 0,-1-1 1,1 3-1,0-3 103,0 0 1,0 0-1,1 0 0,-1 0 1,0 0-1,1 0 0,-1-1 1,1 1-1,-1 0 0,1 0 1,0 0-1,-1-1 0,1 1 1,0 0-1,-1-1 0,1 1 1,0 0-1,0-1 0,-1 1 1,3 0-1,5 2 64,0 0 0,0 0 0,1 0 0,16 2 0,-11-3-119,214 58 104,-227-60-21,37 17 777,-37-16-647,0 0-1,0 0 1,0-1 0,0 1-1,0 0 1,0 0-1,0 0 1,0 0-1,0 0 1,-1 0-1,2 3 1,-1-4-47,-1 1 0,0-1 1,0 1-1,0-1 0,0 1 0,0 0 0,0-1 1,0 1-1,0-1 0,0 1 0,0 0 1,0-1-1,-1 1 0,1-1 0,0 1 0,0 0 1,0-1-1,-1 1 0,1-1 0,0 1 1,-1-1-1,1 1 0,0-1 0,-1 0 0,1 1 1,-1-1-1,0 1 0,-13 9 42,0-2 1,-1 1-1,-1-2 0,-19 7 1,-114 43-1278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9:39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24575,'5'0'0,"12"0"0,28 0 0,26-5 0,6-7 0,-9-6 0,-18 0-8191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9:48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24575,'105'146'-9830,"45"42"3277,2-9 11616,-14-42-5063,-32-43 3129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9:5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24575,'22'-1'0,"-1"-2"0,0 0 0,0-1 0,34-12 0,-29 7 0,1 2 0,35-4 0,15 4 0,1 4 0,126 11 0,-179-5 0,1 0 0,0 2 0,-1 1 0,30 11 0,-45-13 0,0 0 0,0 1 0,-1 0 0,0 1 0,0-1 0,-1 2 0,1-1 0,-1 1 0,-1 1 0,1-1 0,-1 1 0,0 1 0,5 9 0,-4-5 0,-1 0 0,-1 0 0,0 1 0,-1 0 0,0 1 0,-1-1 0,-1 1 0,0-1 0,-1 1 0,0 16 0,-2-9 0,-1-1 0,-1 1 0,-1-1 0,-1 1 0,-1-1 0,-9 26 0,-6 3 0,-3 0 0,-2-1 0,-2-2 0,-55 74 0,-269 336 0,278-375 0,-15 21 0,86-100 0,-1 0 0,1 1 0,-1-1 0,1 1 0,0 0 0,1 0 0,-1 0 0,1 0 0,0 0 0,0 0 0,0 0 0,0 0 0,1 0 0,-1 8 0,2-9 0,-1 0 0,1 0 0,0 0 0,-1 0 0,1-1 0,1 1 0,-1 0 0,0-1 0,1 1 0,-1-1 0,1 1 0,0-1 0,0 0 0,0 0 0,0 0 0,0 0 0,0 0 0,1 0 0,-1 0 0,1-1 0,4 3 0,9 3 0,1-1 0,0-1 0,1 0 0,0-1 0,-1-1 0,30 1 0,-6 0 0,607 77 0,-435-47 0,-200-31-195,1 2 0,-1 0 0,0 0 0,0 1 0,-1 1 0,14 10 0,-17-12-6631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9:51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24575,'0'17'0,"1"229"0,-3 288 0,-12-235 0,-1 60 0,33 79 0,-15-415 84,-1-1-447,1 0 1,0 0 0,11 31 0,-7-35-6464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9:51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1016 112 24575,'-3'1'0,"1"-1"0,-1 1 0,0 0 0,1 0 0,-1 0 0,1 0 0,-1 1 0,1-1 0,0 1 0,-5 2 0,-22 22 0,27-25 0,-22 23 0,1 1 0,0 1 0,2 1 0,-23 40 0,20-26 0,2 2 0,-26 70 0,41-91 0,0 0 0,2 1 0,0-1 0,2 1 0,0 0 0,2 1 0,0-1 0,2 0 0,0 0 0,6 30 0,-4-42 0,0 0 0,0 0 0,1 0 0,1 0 0,0 0 0,0-1 0,1 0 0,0 0 0,13 15 0,-12-18 0,0 0 0,0-1 0,0 0 0,1 0 0,0-1 0,0 0 0,0 0 0,1-1 0,-1 0 0,1 0 0,0-1 0,1-1 0,10 3 0,1-2 0,0-1 0,0-1 0,0-1 0,0 0 0,0-2 0,0-1 0,0 0 0,0-1 0,-1-2 0,30-11 0,-22 6 0,0-1 0,-1-2 0,-1-1 0,0-1 0,-1-1 0,42-37 0,-55 42 0,-1 0 0,0 0 0,-1-1 0,0-1 0,-1 0 0,0 0 0,-1-1 0,-1 0 0,-1 0 0,0 0 0,0-1 0,-2 0 0,0 0 0,-1 0 0,0-1 0,-2 1 0,0-1 0,-1 0 0,0 1 0,-1-1 0,-1 1 0,-1-1 0,-7-25 0,4 23 0,-1 0 0,0 1 0,-1 0 0,-1 0 0,-1 1 0,0 0 0,-2 1 0,-16-20 0,10 16 0,-2 1 0,0 1 0,-1 1 0,0 1 0,-38-22 0,20 18 0,0 1 0,-2 2 0,0 2 0,-1 2 0,0 1 0,-1 2 0,-61-5 0,51 11 57,0 2 0,0 3 0,0 2 0,1 2 0,-98 23 0,107-16-271,1 1 1,0 2 0,0 2-1,2 1 1,0 3 0,2 1-1,-47 34 1,42-20-6613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9:52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24575,'18'0'0,"1048"-11"-5496,1853-8 5338,-1984 20 131,-643 11-391,-227-6-1674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19:5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1628 464 24575,'-89'-99'0,"59"65"0,-1 1 0,-1 1 0,-2 2 0,-1 1 0,-1 2 0,-2 1 0,-1 2 0,-48-22 0,53 31 0,-1 1 0,0 2 0,-1 1 0,0 1 0,-1 3 0,0 1 0,0 1 0,0 2 0,0 2 0,-1 2 0,1 1 0,0 1 0,-39 10 0,26-2 0,0 3 0,0 2 0,2 1 0,-73 39 0,93-41 0,1 2 0,0 0 0,1 2 0,1 1 0,1 1 0,1 1 0,1 1 0,-32 43 0,47-55 0,0 0 0,1 0 0,1 1 0,-1 0 0,2 0 0,0 0 0,0 0 0,1 1 0,-3 23 0,6-28 0,-1 1 0,1 0 0,1 0 0,-1-1 0,1 1 0,1 0 0,0-1 0,0 1 0,1-1 0,0 0 0,0 0 0,1 0 0,0 0 0,0 0 0,7 8 0,-2-5 0,0-1 0,0 0 0,1 0 0,1-1 0,0-1 0,0 1 0,1-2 0,0 1 0,16 6 0,-11-7 0,1 0 0,0-2 0,0 0 0,0-1 0,0-1 0,22 1 0,11-4 0,0-2 0,0-2 0,0-2 0,54-15 0,-17 3 0,0-4 0,-2-4 0,132-59 0,-168 59 0,-1-2 0,-1-2 0,-1-2 0,55-51 0,-95 78 0,-4 1 0,0 0 0,1 1 0,0 0 0,0 0 0,0 0 0,0 0 0,1 1 0,-1-1 0,1 1 0,-1 0 0,1 0 0,7-1 0,-11 3 0,0 0 0,-1 0 0,1 0 0,-1 1 0,1-1 0,-1 0 0,1 0 0,-1 1 0,1-1 0,-1 0 0,1 1 0,-1-1 0,1 1 0,-1-1 0,1 1 0,-1-1 0,0 1 0,1-1 0,-1 1 0,0-1 0,1 1 0,-1-1 0,0 1 0,0-1 0,1 1 0,-1-1 0,0 1 0,0 0 0,0-1 0,0 1 0,0-1 0,0 1 0,0 0 0,0-1 0,0 1 0,0 0 0,-4 30 0,3-27 0,-5 30 0,-87 580 0,33-38 0,23 5 0,35-370-1365,2-163-5461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0:21.5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22841,'30'2510'0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0:29.0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1 123 24575,'290'-17'-9284,"-126"7"5800,159-9 2119,438-21 3981,-324 24-3403,-77 5 944,-87 5 1256,45 3 3109,-94 4 1690,-221-1-6199,0 0-1,-1 0 0,1 0 0,-1 1 1,1-1-1,0 1 0,-1 0 0,1 0 1,-1 0-1,0 0 0,1 0 0,-1 0 1,0 1-1,0-1 0,1 1 0,-1 0 1,0-1-1,-1 1 0,1 0 1,0 0-1,0 0 0,1 4 0,3 5-321,0 0 0,-1 0-1,7 23 1,-11-30 134,37 139-4513,-13 9 3517,-5 156 1376,-39 306 3842,0-141-1310,19-281-5060,-2 109-2138,2-297 4461,0 0 0,0 0 0,-1 0 0,1 0 0,-1 0 0,0 0 0,0 0 0,0 0 0,-1 0 0,1-1 0,-1 1 0,0 0 0,0-1 0,-4 6 0,3-7 0,0 0 0,0 1 0,-1-1 0,1 0 0,-1 0 0,1-1 0,-1 1 0,0-1 0,0 0 0,1 0 0,-1 0 0,0 0 0,0-1 0,0 1 0,-5-1 0,-159-3 4076,116 0-2498,-127-7-319,-235-5-1388,393 15 129,0 1 0,1 1 0,-1 1 0,1 1 0,0 1 0,-33 13 0,-141 49 0,165-57 0,-1-2 0,-58 10 0,-64-3 0,127-13 0,-17 1-32,-989 49-6720,990-51 7034,-73-3 2213,99 1-2203,0-1 0,0-1 0,0 0 0,0-1 0,-19-8 0,16 5-622,-1 0 1,-34-8-1,21 10-4617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36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24575,'2'1'0,"1"-1"0,-1 0 0,0 0 0,1 0 0,-1 0 0,0 0 0,1 0 0,-1-1 0,0 1 0,1-1 0,3-1 0,3 0 0,61-14 0,-13 3 0,99-10 0,-81 17 0,0 4 0,0 4 0,98 13 0,-171-15 0,11 2 0,1 1 0,0 0 0,14 7 0,-25-9 0,-1 0 0,1 0 0,0 0 0,0 1 0,0 0 0,-1-1 0,1 1 0,-1 0 0,1 0 0,-1 0 0,0 1 0,0-1 0,0 1 0,0-1 0,0 1 0,-1-1 0,1 1 0,-1 0 0,0 0 0,2 3 0,-2 4 0,0 0 0,0 0 0,-1 0 0,0 0 0,-1-1 0,0 1 0,-3 15 0,-4 5 0,-12 33 0,9-35 0,-3 1 0,0-2 0,-2 0 0,0 0 0,-2-2 0,-41 46 0,-147 123 0,174-166 0,-57 55 0,-40 33 0,106-103 0,20-12 0,0 1 0,1-1 0,-1 0 0,0 1 0,1 0 0,-1-1 0,1 1 0,-1 0 0,1 0 0,0 1 0,-4 4 0,8-6 0,0 0 0,0 1 0,-1-1 0,1 0 0,0 0 0,0 0 0,0 0 0,0-1 0,1 1 0,-1-1 0,3 1 0,-2 0 0,62 15 0,1-2 0,0-4 0,77 3 0,205-10 0,-234-5 0,-80 2 0,-1 1 0,1 2 0,-1 1 0,34 9 0,-53-10 158,-9-2-327,-1 0-1,0 0 1,1 0 0,-1 1 0,0-1 0,0 1-1,0 0 1,6 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1:01.0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 0 24575,'0'10'-9830,"0"84"5220,-9 146 3544,-5 183 1066,6 90 2998,5-32-2998,7-73 0,3-95 1669,1-72-1669,-2-66 3441,-1-47-3441,-2 13 6480,-1-11-6480,-1-18 0,-1-23 0,0-26-7273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1:02.8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119 1 24575,'0'23'0,"-12"246"0,-3-147 0,-42 163 0,43-244 228,10-29-455,0-1-1,1 1 0,0-1 1,0 1-1,2 0 1,-2 13-1,4-14-6598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1:04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24575,'4'1'0,"-1"-1"0,0 1 0,1-1 0,-1 0 0,0 0 0,0 0 0,1 0 0,4-1 0,8 0 0,904 1 0,-919 0 0,1 0 0,-1 0 0,0 0 0,1 0 0,-1 0 0,1 0 0,-1 1 0,0-1 0,1 1 0,-1-1 0,0 1 0,1-1 0,-1 1 0,0 0 0,0-1 0,0 1 0,0 0 0,1 0 0,-1 0 0,0 0 0,-1 0 0,1 0 0,0 0 0,0 1 0,0-1 0,-1 0 0,1 0 0,0 1 0,-1-1 0,1 0 0,-1 1 0,0-1 0,1 0 0,-1 1 0,0-1 0,0 1 0,0-1 0,0 0 0,0 1 0,-1 2 0,1 3 0,-1 0 0,-1 1 0,0-1 0,0 0 0,0 0 0,-6 12 0,-12 14 0,-1-1 0,-2 0 0,-42 46 0,44-55 0,-64 70 0,-4-4 0,-104 80 0,-16-3 0,117-95 0,58-48 0,2 2 0,-46 46 0,74-69-1365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1:48.3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0 117 24028,'2746'-117'0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1:53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19882,'3101'0'0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1:56.9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24575,'0'5'0,"15"92"0,20 90-9830,4 38 8340,11 81 4307,-4 0-2817,-9-49 0,-11-62 0,-10-44 0,-8-38-2817,-5-34 2817,-3-24 0,-1-17 0,-17 11 4536,-14-4-4536,-2-14 0,4-18 0,8-11-1407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2:19.4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315 3 24575,'23'0'0,"7"-1"0,-16 0 0,0 0 0,0 2 0,15 1 0,-28-1 0,0-1 0,1 1 0,-1-1 0,1 1 0,-1 0 0,0-1 0,1 1 0,-1 0 0,0 0 0,0 0 0,0 0 0,0 0 0,0 0 0,0 0 0,0 0 0,0 1 0,0-1 0,0 0 0,-1 0 0,1 1 0,0-1 0,-1 1 0,1-1 0,-1 0 0,0 1 0,1-1 0,-1 4 0,1 4 0,-1 0 0,0 0 0,-1 15 0,0-7 0,-1-2 0,0 0 0,-1 1 0,0-1 0,-1 0 0,-1 0 0,0-1 0,-1 0 0,-1 0 0,0 0 0,-1 0 0,-15 18 0,6-10 0,0-1 0,-2-1 0,0-1 0,-2-1 0,-38 28 0,56-44 0,-163 121 0,130-95 0,44-29 0,0 1 0,0 0 0,0 1 0,0 0 0,0 0 0,0 1 0,0 0 0,0 0 0,0 1 0,-1 0 0,1 0 0,-1 1 0,0 0 0,0 0 0,0 1 0,-1 0 0,7 6 0,-3-2 0,-1 1 0,0 1 0,0-1 0,-1 1 0,-1 1 0,0 0 0,0 0 0,-1 0 0,5 15 0,3 15 0,12 64 0,-25-101 0,1 8 0,0 0 0,-1 0 0,0 0 0,-1 1 0,0-1 0,-1 0 0,-1 0 0,0 0 0,-1 0 0,0 0 0,-1-1 0,-1 1 0,0-1 0,0 0 0,-1 0 0,-1-1 0,0 0 0,0 0 0,-1 0 0,0-1 0,-1 0 0,0-1 0,-12 9 0,1-2-195,0 0 0,-1-2 0,0-1 0,-1 0 0,-1-2 0,-42 16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2:22.9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300 2 24575,'-29'0'0,"6"-1"0,0 1 0,1 1 0,-1 1 0,-24 6 0,40-6 0,0 0 0,1 0 0,-1 1 0,1 0 0,0 0 0,0 0 0,0 1 0,0 0 0,0 0 0,1 1 0,0-1 0,0 1 0,0 0 0,0 1 0,1-1 0,0 1 0,-6 11 0,5-6 0,0 0 0,2 0 0,-1 0 0,1 1 0,1-1 0,0 1 0,0-1 0,1 23 0,2-11 0,0 0 0,2 0 0,8 35 0,-3-27-254,1-1 0,23 54 0,-26-73 185,-1 0 0,2 0-1,0-1 1,0 1 0,0-1 0,2-1-1,-1 0 1,1 0 0,0-1 0,13 10-1,-18-16 79,0 0 0,0 1 0,0-2 1,0 1-1,0 0 0,0-1 0,1 0 0,-1 0 0,0 0 0,1 0 0,-1-1 0,1 0 0,7 0 0,-5-1 27,0 0-1,-1-1 0,1 1 0,-1-1 1,0-1-1,1 1 0,-1-1 0,7-5 1,4-4 129,0-1 0,-1-1 0,0 0 0,23-28 0,-21 22-8,1-1-137,0 0-1,-1-2 0,-2 0 1,25-45-1,-39 65-19,-1-1 0,0 0 0,-1 0 0,1 0 0,-1 0 0,1 0 0,-1 0 0,0 0 0,-1 0 0,1 0 0,-1 0 0,0 0 0,0 0 0,0 0 0,0 1 0,-1-1 0,1 0 0,-1 1 0,0-1 0,0 1 0,0 0 0,-1-1 0,-4-4 0,-12 4 0,4 0 0,0 0 0,0 1 0,0 0 0,-1 1 0,1 1 0,-1 1 0,-24 1 0,-108 24 0,135-23 0,-48 13-1365,8-1-5461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2:56.0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 0 12772,'-147'1566'0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3:00.4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24093,'59'1950'0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36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1225 28 24575,'-220'-13'0,"52"1"0,92 10 0,1 3 0,-140 19 0,201-17 0,0 1 0,0 0 0,1 1 0,-1 0 0,-21 13 0,29-15 0,0 1 0,0-1 0,1 1 0,0 0 0,-1 1 0,1-1 0,1 1 0,-1 0 0,1 0 0,0 1 0,0-1 0,0 1 0,1 0 0,-3 7 0,5-10 0,1-1 0,-1 0 0,1 1 0,0-1 0,0 0 0,0 1 0,0-1 0,0 1 0,0-1 0,1 0 0,0 1 0,-1-1 0,1 0 0,0 0 0,0 0 0,0 1 0,0-1 0,0 0 0,0 0 0,1 0 0,2 3 0,4 3 0,0-1 0,0 0 0,13 10 0,-9-8 0,72 53 0,-25-18 0,71 66 0,-112-92 0,-1 0 0,0 0 0,-2 2 0,0 0 0,-1 1 0,15 31 0,-25-44 0,-1-1 0,0 1 0,-1 0 0,1 0 0,-1 0 0,-1 0 0,0 0 0,0 0 0,-1 0 0,0 1 0,0-1 0,0 0 0,-1 0 0,-1 0 0,0 1 0,0-2 0,0 1 0,-1 0 0,0 0 0,0-1 0,-1 1 0,0-1 0,-6 7 0,-2 2 0,0-2 0,-1 0 0,-1-1 0,-1 0 0,-23 17 0,-87 47 0,116-71 0,-34 17 0,0-1 0,-2-2 0,0-2 0,-1-2 0,0-2 0,-86 13 0,24-2-1365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3:02.7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1 210 24575,'36'-2'-9284,"140"-13"3979,823-94 10626,-904 97-5004,285-29 4159,532 11-1,-890 30-4475,-7 0 0,-1 0 0,1 1 0,0 1 0,-1 0 0,20 5 0,-31-5 0,0-1 0,0 0 0,0 1 0,0-1 0,0 1 0,0 0 0,0 0 0,0 0 0,-1 0 0,1 1 0,-1-1 0,1 1 0,-1-1 0,0 1 0,0 0 0,0 0 0,-1 0 0,1 0 0,-1 0 0,0 0 0,1 1 0,-1-1 0,-1 0 0,1 1 0,0-1 0,-1 1 0,0 6 0,0-2-68,-1 1 0,0-1-1,0 1 1,-1-1 0,0 1 0,-1-1-1,1 0 1,-2 0 0,1 0 0,-1-1-1,0 1 1,-1-1 0,0 0 0,0 0-1,-1 0 1,1-1 0,-1 0-1,-1 0 1,-12 9 0,-38 24-6758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3:04.9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 23892,'2925'0'0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3:32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 24575,'3'1'0,"-1"-1"0,1 1 0,0-1 0,0 0 0,0 0 0,-1 0 0,6-1 0,0 0 0,80 2 0,1 1 0,133-16 0,-155 5-682,91 0-1,-145 9-6143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3:33.2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255 1 24575,'0'3'0,"0"-1"0,0 1 0,-1-1 0,1 1 0,-1 0 0,0-1 0,-1 4 0,-13 36 0,2 1 0,-11 67 0,9-39 0,8-28 0,1 0 0,3 0 0,2 65 0,1-107 0,0 1 0,0-1 0,0 0 0,0 1 0,0-1 0,0 0 0,0 1 0,1-1 0,-1 0 0,1 0 0,-1 1 0,1-1 0,-1 0 0,1 0 0,-1 0 0,1 0 0,0 0 0,0 1 0,0-1 0,-1-1 0,1 1 0,0 0 0,0 0 0,0 0 0,0 0 0,1-1 0,-1 1 0,0 0 0,0-1 0,0 1 0,1-1 0,-1 1 0,0-1 0,0 0 0,1 0 0,-1 1 0,0-1 0,1 0 0,-1 0 0,0 0 0,1-1 0,-1 1 0,3-1 0,7-1 0,-1-1 0,1 0 0,0 0 0,13-8 0,-7 4 0,-2 0 0,1 2 0,-1 0 0,1 1 0,0 0 0,0 2 0,0-1 0,0 2 0,0 0 0,0 1 0,23 3 0,-35-1 0,0-1 0,0 1 0,-1 0 0,1 0 0,0 0 0,-1 1 0,0-1 0,1 1 0,-1 0 0,0 0 0,0 0 0,-1 0 0,1 0 0,-1 1 0,0-1 0,3 6 0,0 0 0,-1 0 0,1 0 0,-2 0 0,0 0 0,4 19 0,-6-20 0,-1-1 0,0 1 0,0 0 0,-1 0 0,0 0 0,-1-1 0,0 1 0,0-1 0,0 1 0,-1-1 0,0 0 0,-6 10 0,-5 7 0,-35 46 0,33-50 0,0-1 0,-2 0 0,0-2 0,-1 0 0,-1-1 0,-1-1 0,0-1 0,-1-1 0,0 0 0,-1-2 0,-37 13 0,-96 35 0,151-57-195,-1 0 0,0 0 0,-1-1 0,1 1 0,0-1 0,-8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3:35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418 265 24575,'-2'-2'0,"-1"0"0,1 1 0,0-1 0,0 0 0,0-1 0,0 1 0,-2-3 0,0 0 0,-2 1 0,1 0 0,-1 0 0,0 0 0,0 0 0,0 1 0,0 0 0,0 1 0,-1-1 0,1 1 0,-1 0 0,0 1 0,0-1 0,0 1 0,1 1 0,-1-1 0,0 1 0,0 1 0,0-1 0,0 1 0,0 0 0,-8 3 0,-9 2 0,1 2 0,0 0 0,1 2 0,-37 20 0,49-25 0,0 1 0,1 1 0,-1-1 0,1 1 0,-9 9 0,16-13 0,-1 1 0,0-1 0,1 1 0,-1-1 0,1 1 0,0 0 0,0 0 0,1 0 0,-1 0 0,1 0 0,0 0 0,0 0 0,0 0 0,1 1 0,-1-1 0,1 8 0,0-8 0,0 0 0,1 0 0,-1 0 0,1 0 0,0 0 0,0 0 0,0 0 0,1 0 0,0 0 0,-1-1 0,1 1 0,0 0 0,1-1 0,-1 0 0,5 6 0,-2-5 0,0 0 0,0 0 0,0-1 0,0 0 0,1 0 0,-1 0 0,1 0 0,0-1 0,-1 0 0,8 1 0,4 1 0,0-1 0,0-1 0,1-1 0,-1-1 0,1 0 0,-1-1 0,0 0 0,1-2 0,-1 0 0,0-1 0,-1-1 0,20-7 0,-20 5 0,0 0 0,0-1 0,0 0 0,-1-2 0,0 0 0,-1 0 0,0-1 0,-1-1 0,0 0 0,-1-1 0,20-27 0,-22 23 0,0-1 0,-2 0 0,0 0 0,-1-1 0,0 0 0,-2-1 0,0 1 0,-2-1 0,0 0 0,0-26 0,-3 42 0,0 0 0,0 1 0,0-1 0,-1 0 0,1 1 0,-1-1 0,0 1 0,0-1 0,0 1 0,-1-1 0,1 1 0,-1 0 0,0 0 0,0-1 0,0 1 0,0 1 0,0-1 0,-6-5 0,6 6-105,0 0 0,-1 1 0,1-1 0,-1 0 0,1 1 0,-1 0 0,0-1 0,1 1 0,-1 0 0,0 1 0,0-1 0,-3 0 0,-12-2-6721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3:55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49 24575,'10'0'0,"43"0"0,234 0 0,83 0 0,-6 0 0,-41 0 0,-54 0 0,-48-5 0,-26-2 0,-27 1 0,-22 1 0,91-3 0,9-1 0,-37 1-8191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3:56.9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 23944,'0'2098'0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4:00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 17273,'2896'-30'0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4:19.2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214 360 24575,'81'-61'-11263,"-1"0"7546,146-107 7864,-213 158-3843,1 1-1,0 0 0,1 1 1,0 0-1,0 1 1,31-10-1,-43 17-262,-1-1 1,0 1 0,1 0-1,-1 0 1,0 0-1,1 0 1,-1 0-1,0 0 1,0 0 0,1 1-1,-1-1 1,0 1-1,0 0 1,1 0-1,1 1 1,-2-1 43,-1 0 0,0 0-1,1 0 1,-1 1 0,0-1 0,0 0-1,0 1 1,0-1 0,0 1 0,0-1 0,0 1-1,0-1 1,-1 1 0,1 0 0,-1-1 0,1 4-1,0 4 318,0 0-1,-1 0 0,-1 0 1,1 0-1,-2 1 0,1-1 1,-5 14-1,-7 22 6,-3 0 1,-1-1-1,-2-1 1,-2-1-1,-35 52 1,-7-2 66,-84 94-1,86-107-473,59-76 0,0-1 0,1 1 0,-1 0 0,1 0 0,-1 0 0,1 0 0,0 0 0,0 1 0,1-1 0,-2 6 0,2-7 0,0-1 0,0 0 0,1 0 0,-1 0 0,0 0 0,0 0 0,1 0 0,-1 1 0,1-1 0,-1 0 0,1 0 0,-1 0 0,1 0 0,0 0 0,-1-1 0,1 1 0,0 0 0,0 0 0,0 0 0,0-1 0,1 2 0,4 1 0,0-1 0,0 0 0,0 0 0,0-1 0,1 0 0,-1 0 0,1 0 0,-1 0 0,10-2 0,28 2 0,0 1 0,70 13 0,-97-12 0,0 2 0,-1 0 0,1 1 0,-1 1 0,-1 0 0,1 1 0,-1 1 0,0 0 0,24 21 0,-33-25 0,-1 0 0,0 0 0,0 0 0,-1 0 0,0 1 0,0 0 0,0 0 0,0 0 0,-1 0 0,0 0 0,4 14 0,-6-14 0,0 0 0,0 0 0,-1 0 0,0 0 0,0 0 0,-1 0 0,1-1 0,-1 1 0,0 0 0,-1 0 0,1 0 0,-1-1 0,-1 1 0,1-1 0,-5 8 0,-4 4 0,0-2 0,-2 1 0,1-2 0,-2 1 0,0-2 0,0 0 0,-20 13 0,-12 6-480,-2-2 0,-2-1 0,-85 34 0,66-36-842,-2-3-1,-98 20 0,21-20-980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4:21.1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862 0 24575,'-4'1'0,"0"-1"0,-1 1 0,1 0 0,0 0 0,-1 1 0,1-1 0,0 1 0,-7 4 0,-12 4 0,-5 2 0,0 2 0,-49 31 0,37-14 0,-42 38 0,20-10 0,-76 92 0,103-106 0,1 1 0,2 1 0,-31 64 0,47-74 0,1 1 0,2 0 0,1 1 0,2 0 0,2 1 0,2 0 0,1 1 0,2-1 0,2 1 0,2-1 0,7 52 0,-4-66 0,1 0 0,2-1 0,0 1 0,2-2 0,0 1 0,2-1 0,16 26 0,-19-37 0,0-1 0,1 0 0,1-1 0,-1 0 0,2 0 0,-1-1 0,1-1 0,1 0 0,0 0 0,0-1 0,1-1 0,0 0 0,24 9 0,-31-13 20,1-1 1,-1-1-1,0 1 0,1-1 0,-1 0 0,1-1 1,0 1-1,-1-1 0,1-1 0,-1 1 0,1-1 1,-1 0-1,8-2 0,-11 1-79,0 1 0,1 0 0,-1-1 0,0 0 0,0 0 1,0 0-1,0 0 0,-1-1 0,1 1 0,0-1 0,-1 1 0,0-1 0,0 0 0,1 0 1,-2 0-1,1 0 0,0 0 0,-1-1 0,1 1 0,-1 0 0,0-1 0,0 1 0,1-7 1,-2 2-292,1 1 1,-2-1-1,1 0 0,-1 1 1,0-1-1,0 1 1,-1-1-1,0 1 1,-1 0-1,1 0 1,-1 0-1,-7-12 1,-1 1 71,0 0 1,-1 2 0,-23-26-1,21 27 281,-1 1-1,-1 1 0,0 0 0,-1 1 1,0 0-1,0 1 0,-1 2 1,-21-9-1,28 13-20,-2 1-1,1 0 1,0 1 0,-1 0 0,1 1-1,-1 1 1,0 0 0,0 0 0,0 1 0,1 1-1,-1 0 1,0 1 0,-24 7 0,-1 6-1155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38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1564 2 24575,'-7'-1'0,"1"1"0,-1-1 0,0 1 0,-11 1 0,-4 0 0,-24-1 0,-217 6 0,208-2 0,1 3 0,-97 24 0,149-31 0,0 0 0,0 1 0,0 0 0,0-1 0,0 1 0,0 0 0,0 0 0,1 0 0,-1 0 0,0 0 0,0 0 0,1 1 0,-1-1 0,1 0 0,-1 1 0,1-1 0,0 1 0,-1 0 0,1-1 0,0 1 0,0 0 0,-1 4 0,1-3 0,1 0 0,0 1 0,0-1 0,0 0 0,1 1 0,-1-1 0,1 0 0,0 0 0,0 0 0,0 1 0,0-1 0,0 0 0,4 5 0,5 9 0,1 0 0,25 30 0,7 10 0,-15-15-697,-3 2 0,-1 0 0,26 69 0,-47-105 713,2 6 278,0-1-1,-1 0 1,-1 1 0,2 20 0,-5-30-225,0 0-1,0 1 1,0-1 0,-1 0-1,1 0 1,-1 1-1,0-1 1,0 0-1,-1 0 1,0 0 0,1 0-1,-1 0 1,0-1-1,-1 1 1,1 0 0,-1-1-1,1 0 1,-7 6-1,-15 10-68,-1 0 0,-1-1 0,-1-2 0,-56 25 0,45-22 0,-19 8 0,-1-3 0,-1-3 0,-1-2 0,-1-3 0,-105 14 0,96-20 0,-205 21 0,268-32-42,0 1-1,0-1 1,0 0-1,0 0 1,-12-4 0,7 1-1069,-13-3-5715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4:25.6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1 22527,'-60'3365'0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4:32.4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11304,'30'2866'0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4:34.8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1 122 24575,'15'0'0,"688"-14"0,299-11-9830,15-1 8340,-24 5-665,-167 5 2155,-209 5-193,-198 5 193,-157 4-2256,-96 6 2256,-68 4 2256,31-1-2256,-2 0 3374,-17-3-3374,-28-1 2103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4:44.9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62 21104,'3055'-62'0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4:54.0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22527,'29'2304'0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4:56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24575,'86'16'0,"62"4"0,58-1 0,17-4 0,7-4 0,-21-4 0,-20-3 0,-33-3 0,-13-1 0,-20-1 0,-16 1 0,109 4 0,58 2 0,33 0 0,-31-1 0,-63-1-8191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4:58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24575,'5'271'0,"2"115"0,-6 7-2892,-3-54 2892,0-69 0,-1-71 916,1-53-916,0-28 475,1-27-475,0-31-6690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5:08.0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655 65 24575,'0'-1'0,"0"-1"0,0 1 0,-1 0 0,1-1 0,0 1 0,0 0 0,0-1 0,0 1 0,1 0 0,-1-1 0,0 1 0,1 0 0,-1 0 0,0-1 0,1 1 0,-1 0 0,1 0 0,0 0 0,-1 0 0,1-1 0,0 1 0,0 0 0,1-1 0,1-1 0,0 0 0,-1 0 0,1 1 0,0-1 0,0 1 0,7-4 0,-3 3 0,0 1 0,1 0 0,-1 0 0,0 1 0,1 0 0,0 0 0,-1 1 0,1 0 0,-1 0 0,1 1 0,-1 0 0,1 0 0,-1 1 0,9 2 0,-15-3 0,1 0 0,-1 0 0,1 1 0,-1-1 0,1 0 0,-1 0 0,0 1 0,1-1 0,-1 1 0,0-1 0,0 1 0,0 0 0,0-1 0,-1 1 0,1 0 0,0 0 0,-1-1 0,1 1 0,-1 0 0,1 0 0,-1 0 0,0 0 0,0 0 0,0 0 0,0 3 0,-2 5 0,1-1 0,-1 1 0,-6 17 0,6-21 0,-12 34 0,-1-1 0,-26 46 0,-49 71 0,67-118 0,-307 420 0,187-273 0,4-11 0,136-170 0,0 0 0,1 0 0,-1 0 0,1 0 0,0 1 0,0-1 0,-1 5 0,2-8 0,1 0 0,0 0 0,-1 0 0,1 0 0,0 0 0,0 0 0,0 0 0,0 0 0,0 0 0,0 0 0,0 0 0,0 0 0,0 0 0,1 0 0,-1 0 0,0 0 0,1 0 0,-1 0 0,1 0 0,-1 0 0,1 0 0,-1 0 0,1 0 0,0-1 0,-1 1 0,1 0 0,0 0 0,-1-1 0,1 1 0,0-1 0,0 1 0,0-1 0,0 1 0,0-1 0,0 1 0,0-1 0,0 0 0,1 1 0,17 3 0,0-2 0,0 0 0,0-1 0,1 0 0,29-5 0,5 2 0,-13 0 0,-23 1 0,-1 0 0,1 1 0,0 1 0,0 1 0,0 0 0,25 8 0,-24-5-195,0-1 0,0 0 0,0-2 0,1 0 0,-1-1 0,31-2 0,-39 1-6631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5:08.6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565 1 24575,'-18'5'0,"-3"13"0,1 2 0,0 0 0,-33 44 0,27-31 0,-150 208 0,138-179 0,2 2 0,-30 74 0,47-88-849,2-1 1,2 2-1,3 0 0,2 1 0,2 0 1,2 0-1,3 89 0,3-127 1158,2 0-1,-1 0 1,2 0 0,0 0-1,1 0 1,0-1 0,1 1-1,1-1 1,0 0 0,8 13-1,-9-19-129,0 0 0,0-1-1,0 1 1,1-1 0,0 0-1,1 0 1,-1-1 0,1 0-1,0 0 1,0-1 0,0 0-1,1 0 1,0 0 0,-1-1 0,1 0-1,0-1 1,1 0 0,8 1-1,2 0-178,0-2 0,0-1 0,0 0 0,0-1 0,0-1 0,0-1 0,0-1 0,0-1 0,-1 0 0,25-11 0,-30 10 0,0 0 0,-1 0 0,0-1 0,0-1 0,-1 0 0,0-1 0,0 0 0,-1-1 0,0 0 0,-1 0 0,0-1 0,-1 0 0,0-1 0,12-23 0,-18 31 0,0 0 0,-1-1 0,1 1 0,-1-1 0,0 1 0,0-1 0,-1 1 0,1-1 0,-1 1 0,0-1 0,0 0 0,-1 1 0,1-1 0,-1 1 0,0-1 0,-2-5 0,1 7 0,1 0 0,0 0 0,-1 1 0,0-1 0,0 0 0,0 1 0,0 0 0,0-1 0,0 1 0,-1 0 0,1 0 0,-1 0 0,0 0 0,1 1 0,-1-1 0,0 1 0,0 0 0,0-1 0,0 1 0,0 0 0,0 1 0,0-1 0,0 1 0,-4-1 0,-2 1 38,0 0 0,-1 0 0,1 1 0,0 0-1,-1 1 1,1 0 0,-15 6 0,-64 31-477,46-20-790,-1 0-5597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5:17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24575,'0'10'0,"15"84"0,10 56 0,10 67 0,10 43-1641,-2-3 1641,0-31-5974,-6-38 5974,-10-1 0,-9-17 0,-18 83 0,-9 3 0,-13-41-3705,-2-58 6834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38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961 61 24575,'-24'-1'0,"2"-4"-392,-40-14-1,41 11 91,-1 1 0,-31-5 1,18 8 116,-1 1 0,0 2 0,1 1 0,-1 2 0,1 1 1,-1 2-1,1 2 0,0 1 0,1 2 0,0 1 0,1 1 0,0 2 1,-45 27-1,67-34 410,0 1 0,1 1 0,0 0 1,1 0-1,-1 1 0,2 0 0,0 0 0,0 1 0,0 0 1,2 0-1,-1 1 0,2 0 0,-1 0 0,2 1 1,-1-1-1,2 1 0,0 0 0,-2 18 0,5-21-225,0-1 0,1 1 0,0-1 0,1 1 0,0-1 0,0 0 0,1 1 0,0-1 0,1 0 0,0-1 0,0 1 0,1-1 0,8 12 0,8 8 0,1-1 0,32 30 0,122 131 0,-169-180 0,0 1 0,-1 1 0,0-1 0,0 1 0,-1 0 0,0 0 0,-1 0 0,0 1 0,-1-1 0,0 1 0,-1 0 0,0 0 0,-1 0 0,0 0 0,0 0 0,-1 1 0,-1-1 0,0 0 0,-1 0 0,0 0 0,0 0 0,-1 0 0,0-1 0,-1 1 0,-1-1 0,1 0 0,-12 17 0,2-7 0,0 0 0,-2-1 0,0-1 0,-32 28 0,36-37 0,0 0 0,-1 0 0,0-1 0,-1-1 0,0 0 0,0-1 0,0 0 0,-25 5 0,-15 5 238,37-11-558,0 0-1,-1-1 0,1 0 1,-33 1-1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5:26.0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 16149,'3105'0'0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5:51.9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 1 24575,'-1'0'0,"0"0"0,0 1 0,0-1 0,-1 0 0,1 1 0,0 0 0,0-1 0,0 1 0,0 0 0,0-1 0,0 1 0,0 0 0,0 0 0,0 0 0,0 0 0,0 0 0,1 0 0,-1 0 0,0 0 0,1 0 0,-2 2 0,-12 30 0,10-22 0,-14 36 0,3 1 0,1 1 0,3 0 0,2 1 0,2 0 0,3 0 0,1 1 0,5 61 0,0-93 0,0-1 0,1 1 0,6 20 0,-6-30 0,0 1 0,1-2 0,-1 1 0,2 0 0,-1-1 0,1 0 0,1 0 0,5 8 0,-8-14 0,0 1 0,0-1 0,1 1 0,-1-1 0,0 0 0,1 0 0,0 0 0,-1-1 0,1 1 0,0-1 0,0 0 0,0 0 0,0 0 0,-1-1 0,1 1 0,0-1 0,1 0 0,-1 0 0,0 0 0,0-1 0,-1 1 0,1-1 0,8-2 0,-2 0 0,0-1 0,-1 0 0,1 0 0,-1-1 0,1 0 0,-1-1 0,15-12 0,-8 3 0,0-1 0,-2-1 0,0 0 0,0-1 0,13-24 0,-27 41 0,1-1 0,0 1 0,0 0 0,0 0 0,0-1 0,0 1 0,0 0 0,1 0 0,-1 0 0,0 0 0,1 0 0,-1 1 0,0-1 0,1 0 0,-1 1 0,2-2 0,-2 2 0,-1 0 0,0 0 0,1 0 0,-1 0 0,0 0 0,1 0 0,-1 0 0,0 0 0,1 1 0,-1-1 0,0 0 0,1 0 0,-1 0 0,0 0 0,0 0 0,1 0 0,-1 1 0,0-1 0,0 0 0,1 0 0,-1 0 0,0 1 0,0-1 0,1 0 0,-1 0 0,0 1 0,0-1 0,1 1 0,-1 16 0,-132 653 0,118-611-273,3 0 0,3 1 0,3 0 0,3 92 0,2-135-6553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5:52.6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487 31 24575,'1'-2'0,"0"1"0,0-1 0,-1 0 0,1 1 0,0-1 0,1 1 0,-1-1 0,0 1 0,2-2 0,2 0 0,-1 1 0,1 1 0,-1-1 0,1 1 0,-1-1 0,1 1 0,0 1 0,8-2 0,44 2 0,-32 1 0,-7-1 0,-1 1 0,0 0 0,31 7 0,-41-6 0,-1 0 0,1 0 0,-1 1 0,0 0 0,0 0 0,0 0 0,0 1 0,-1 0 0,1 0 0,-1 0 0,0 1 0,8 9 0,-6-5 0,-1 1 0,0 0 0,0 1 0,-1 0 0,0-1 0,-1 1 0,0 1 0,-1-1 0,0 1 0,-1-1 0,-1 1 0,1 0 0,-2 0 0,1-1 0,-2 1 0,-2 18 0,-3 6 0,-1-1 0,-1-1 0,-3 0 0,-17 42 0,-54 108 0,2-6 0,68-151 0,-25 43 0,36-69 0,0 0 0,0 1 0,0-1 0,0 0 0,1 0 0,-1 1 0,1-1 0,-1 0 0,1 1 0,-1-1 0,1 0 0,0 1 0,0-1 0,0 1 0,0-1 0,0 3 0,0-4 0,1 1 0,0 0 0,0 0 0,-1 0 0,1 0 0,0 0 0,0-1 0,0 1 0,0 0 0,0-1 0,0 1 0,0-1 0,0 1 0,0-1 0,0 0 0,1 1 0,-1-1 0,0 0 0,0 0 0,2 0 0,44 12 0,1 2 0,58 25 0,-89-31 0,0 1 0,24 15 0,-34-19 0,0 0 0,-1 1 0,1 0 0,-1 0 0,0 0 0,-1 1 0,9 12 0,-12-15 0,-1-1 0,0 1 0,0-1 0,0 1 0,0 0 0,-1 0 0,1-1 0,-1 1 0,0 0 0,0 0 0,0-1 0,-1 1 0,0 0 0,1-1 0,-1 1 0,0 0 0,0-1 0,-1 1 0,1-1 0,-1 1 0,0-1 0,0 0 0,-3 4 0,-6 9 0,-1 0 0,-28 29 0,36-41 0,-122 117 0,-5-5 0,-198 134 0,292-225-341,-1-1 0,-1-2-1,-81 33 1,76-40-6485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6:12.5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1 24575,'0'47'-269,"-12"367"-9081,2-306 9209,-29 539-2260,41-421 4814,-2-204-856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6:18.8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317 210 24575,'0'-1'0,"0"0"0,0 1 0,0-1 0,0 1 0,0-1 0,0 1 0,0-1 0,0 1 0,0-1 0,1 1 0,-1-1 0,0 1 0,0-1 0,0 1 0,1-1 0,-1 1 0,0 0 0,1-1 0,-1 1 0,0-1 0,1 1 0,-1 0 0,0-1 0,1 1 0,-1 0 0,1-1 0,11-9 0,25-15 0,0 1 0,2 3 0,1 1 0,0 1 0,1 3 0,1 1 0,83-17 0,-102 27 0,0 1 0,0 1 0,0 1 0,1 1 0,26 3 0,-43-2 0,0 1 0,-1 1 0,1 0 0,0-1 0,-1 2 0,1-1 0,-1 1 0,0 0 0,10 6 0,-13-6 0,1 0 0,-1 0 0,0 1 0,0-1 0,0 1 0,0-1 0,0 1 0,-1 0 0,0 0 0,0 0 0,0 0 0,0 0 0,-1 1 0,1-1 0,1 9 0,-2 0 0,0 0 0,0 0 0,-2 0 0,1 0 0,-2 0 0,1 0 0,-2 0 0,0 0 0,-8 22 0,-3-1 0,-1-2 0,-25 42 0,-1-10-1300,-2-2 1,-84 91-1,-122 95-3035,-109 83 3440,304-292 4778,7-5-85,46-33-3769,0-1 0,0 1 0,1 0 0,-1-1 0,0 1 0,0 0 0,1 0 0,-1 0 0,1-1 0,-1 1 0,0 0 0,1 0 0,0 0 0,-1 0 0,1 0-1,0 0 1,-1 0 0,1 2 0,0-3-6,0 1-1,0 0 0,0 0 1,1-1-1,-1 1 1,0 0-1,1-1 0,-1 1 1,0 0-1,1-1 0,-1 1 1,1-1-1,-1 1 0,1-1 1,-1 1-1,1-1 0,-1 1 1,1-1-1,1 1 1,3 2 66,1 0 0,0-1 1,0 1-1,12 1 1,-15-3-87,42 9-3,55 4 0,10 1 0,-28-5 0,-60-8 0,-1 0 0,0 1 0,0 1 0,28 10 0,-46-13 0,13 5 0,0 0 0,-1 1 0,0 1 0,15 10 0,-26-15 0,1 0 0,-1 1 0,-1 0 0,1-1 0,0 2 0,-1-1 0,0 0 0,0 1 0,0-1 0,0 1 0,-1 0 0,0 0 0,0 0 0,0 0 0,-1 0 0,2 10 0,-2-3 0,0 0 0,-1 0 0,-1 0 0,0 0 0,0 0 0,-1 0 0,-7 22 0,-1-4 0,-26 52 0,28-68 0,0-1 0,-1 0 0,-1 0 0,0-1 0,-1 0 0,0-1 0,-1 0 0,0-1 0,0 0 0,-1-1 0,-1 0 0,1-1 0,-1-1 0,-17 7 0,-11 2 0,0-2 0,-1-2 0,-78 13 0,73-19-1365,9-2-5461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6:30.8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24575,'0'0'-8191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6:36.86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1972 987 16205,'-1'38'0,"-1"1"0,-2-1 0,-1 1 0,-2-1 0,-1 0 0,-2-1 0,-1 0 0,-2 0 0,-1-1 0,-1-1 0,-2 0 0,-2-1 0,0 0 0,-2-2 0,-1 0 0,-1-1 0,-2-1 0,-1-1 0,-1-1 0,-1-1 0,0-2 0,-2 0 0,-1-2 0,-1-1 0,-1-1 0,0-1 0,-1-2 0,-1-1 0,0-2 0,-2 0 0,1-3 0,-1-1 0,-1-1 0,1-1 0,-2-3 0,1 0 0,0-3 0,-1 0 0,0-2 0,1-2 0,-1-2 0,0 0 0,1-3 0,0 0 0,0-3 0,1-1 0,0-1 0,0-1 0,1-3 0,0 0 0,2-2 0,0-1 0,0-2 0,2-1 0,0-1 0,1-1 0,1-2 0,1 0 0,1-2 0,1-1 0,2-1 0,0-1 0,2-1 0,1-1 0,1 0 0,1-2 0,2 0 0,1-1 0,1 0 0,2-1 0,2-1 0,0 0 0,3 0 0,0-1 0,2 0 0,2-1 0,1 1 0,2-1 0,1 1 0,2-1 0,1 0 0,2 1 0,1-1 0,2 1 0,2 0 0,0 1 0,3 0 0,0 0 0,2 1 0,2 1 0,1 0 0,1 1 0,2 0 0,1 2 0,1 0 0,1 1 0,2 1 0,0 1 0,2 1 0,1 2 0,1 0 0,1 1 0,1 2 0,1 1 0,0 1 0,2 1 0,0 2 0,0 1 0,2 2 0,0 1 0,1 1 0,0 2 0,0 1 0,1 2 0,0 1 0,0 2 0,1 1 0,0 1 0,-1 3 0,1 0 0,0 3 0,-1 1 0,0 1 0,1 2 0,-2 1 0,1 2 0,-1 1 0,-1 2 0,1 1 0,-2 1 0,0 2 0,-1 1 0,-1 2 0,0 1 0,-1 1 0,-1 1 0,-1 2 0,-2 1 0,0 0 0,-1 2 0,-1 1 0,-1 1 0,-2 1 0,-1 1 0,-1 0 0,-2 2 0,0 0 0,-2 1 0,-2 0 0,-1 1 0,-1 1 0,-2 0 0,-1 0 0,-2 1 0,-1 0 0,-2 1 0,-1-1 0,-2 1 0,-1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6:41.01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1029 0 11005,'-1028'798'0,"1205"492"0,1028-799 0,-177-1289 0,-1206-492 0,-1026 799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26:44.05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1329 63 24575,'-49'1'-8395,"-4"4"7468,1 1 216,-264 28-2344,-5 28 5133,301-57-2044,0 1 1,1 1-1,0 1 0,0 0 1,1 2-1,0 0 0,1 1 0,0 0 1,0 2-1,1 0 0,1 1 0,-22 25 1,27-27 849,-18 21 186,-44 67 0,46-57-2078,2 1 0,-20 51 0,27-52 1008,2 0 0,2 2 0,1 0 0,-5 55 0,12-39 756,2 1 0,4 0 0,11 93 0,-6-113-648,1 0 0,1 0 0,3 0 0,2-1 0,1-1 0,20 40 0,-11-41-317,1 0 0,2-2-1,1-1 1,2-1 0,2-1 0,1-2-1,1-1 1,2-2 0,1-1 0,42 25-1,-25-22-69,0-1 0,2-4-1,1-1 1,1-3 0,1-3-1,1-2 1,68 10 0,-74-19 337,1-2 0,-1-3 0,1-2 0,0-2 0,0-3 1,-1-2-1,1-3 0,-2-2 0,1-2 0,-2-2 0,0-3 0,55-26 1,-40 9 697,-1-3 0,-2-3 0,64-53 0,-85 61-605,-2-2 1,-2-1-1,-1-3 0,52-69 0,-63 68-160,-2-1 1,-2-1-1,-2 0 0,-1-2 0,14-55 0,-16 39 305,-3-2 0,-3 0 0,5-91 0,-14 100 835,-3 0-1,-2 0 1,-17-95 0,15 122-1006,-1-1 1,-2 1-1,-1 1 1,0-1 0,-2 1-1,-1 1 1,-1 0 0,-31-42-1,21 40-125,-2 0 0,-1 1 0,-1 2 0,-1 0 0,-1 2 0,0 1 0,-56-27 0,20 17-341,-3 3 0,0 2-1,-94-20 1,-207-22-6485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0:05.12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836 61 24575,'-248'7'0,"195"-2"0,0 2 0,-77 21 0,77-13-1696,-62 26 0,97-33 1212,0 1-1,1 1 1,0 0-1,0 1 0,1 1 1,-26 24-1,41-35 485,-4 4 0,0 0 0,0 1 0,1-1 0,-8 13 0,11-16 0,0 1 0,0-1 0,0 1 0,0-1 0,1 1 0,-1-1 0,1 1 0,-1-1 0,1 1 0,0 0 0,0-1 0,0 1 0,1 0 0,-1-1 0,1 1 0,-1-1 0,1 1 0,1 3 0,4 5 0,0 0 0,0-1 0,1 1 0,1-1 0,14 15 0,35 34 0,105 83 0,88 37 0,-51-64-99,-159-96 407,1-2-1,1-1 0,46 10 1,-78-23 257,0 0 1,1-1-1,-1 0 0,0-1 1,1 0-1,-1-1 0,1 0 1,-1-1-1,20-3 0,-27 3-565,0 0 0,0 0 0,1 0 0,-1-1 0,0 1 0,0-1 0,0 0 0,-1 0 0,1 0 0,0 0 0,-1 0 0,0-1 0,1 1 0,-1-1 0,0 0 0,0 1 0,0-1 0,-1 0 0,1 0 0,-1 0 0,1 0 0,1-6 0,6-20 0,-1 1 0,-2-1 0,6-53 0,-2-97 0,-10 159 0,-1-218 0,-1 167 0,2 56-85,-1 0 0,-1 0-1,0 1 1,-1-1 0,-1 1-1,0 0 1,-1 0 0,-1 0-1,0 0 1,0 1 0,-2 0-1,1 0 1,-2 1 0,0 0-1,-14-15 1,-20-17-6741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39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24575,'0'24'0,"-1"-12"0,0 0 0,-1 0 0,-4 14 0,-2 15 0,-14 127 0,1 249 0,22 78-1365,-1-483-5461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0:21.08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19846,'0'2459'0,"3220"-2459"0,-3220-2459 0,-3220 2459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0:39.52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4927 940 24575,'-29'-16'0,"1"-2"0,-49-38 0,12 6 0,-119-76 0,139 98 0,-1 1 0,-2 2 0,0 3 0,-83-27 0,-530-109 0,-150 22 0,52 33-387,144 39-1161,163 31 1161,147 21 387,292 12 0,-146 2 0,126 1 0,0 1 0,-50 13 0,55-9 0,14-4 0,0 0 0,0-1 0,-27 2 0,33-5-156,-1-1 0,1-1 0,-1 0 0,1 0 0,0 0 1,0-1-1,0 0 0,1-1 0,-1 0 0,-13-9 0,11 7-943,-1 0 0,-21-9 0,31 15 1046,-1-1 1,1 0-1,-1 1 1,0-1-1,1 1 1,-1 0-1,0 0 1,0 0 0,1-1-1,-1 2 1,0-1-1,0 0 1,1 0-1,-1 0 1,-2 1-1,4 0 59,-1-1 0,1 0 1,-1 1-1,1-1 0,0 1 0,-1-1 0,1 1 0,-1-1 0,1 1 0,0-1 0,-1 1 0,1-1 0,0 1 0,0 0 0,0-1 1,-1 1-1,1-1 0,0 1 0,0 0 0,0-1 0,0 1 0,0 0 0,0-1 0,0 1 0,0-1 0,0 1 0,0 0 0,1 0 1,0 5 99,1-1 0,1 1 0,-1-1 0,1 0 0,0 0 0,0 0 0,0 0 0,8 8 0,17 17-93,31 25-1,46 32-1185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6:09.62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24575,'226'45'0,"120"15"0,1-2-8191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6:15.71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15472,'4931'206'0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6:18.28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15012,'3426'0'0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13.16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41 24575,'136'-15'-9830,"200"-10"3277,149 280 11616,16 147-5063,-66 26 0,-92-25 0,-105-77-2155,-93-82 2155,-70-74 0,-49-60 2155,-33-44-2155,-282-3 4536,-242 12-4536,-31-5-1407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33.25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1009 0 24575,'-181'70'-9830,"-94"49"3277,-37 38 11616,71 365-5063,282 93-2155,134-57 2155,37-129 2155,-18-148-2155,-41-121 3129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33.99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0 343 24575,'3'1'0,"0"0"0,1-1 0,-1 1 0,0-1 0,0 0 0,0 0 0,0 0 0,6-1 0,5-1 0,68-2 0,127-23 0,-102 11 0,116-27 0,-108 18 0,347-89 0,-313 74 0,31-9 0,-141 36-1365,-6 2-5461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34.37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24575,'0'1392'0,"6"-1263"0,43 253 0,-43-353 0,0-1 0,1 0 0,14 32 0,-17-50 0,1 0 0,0 0 0,0-1 0,1 1 0,0-1 0,1 0 0,0-1 0,1 0 0,0 0 0,0-1 0,11 9 0,39 18-1365,-33-22-5461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37.50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24575,'0'3'0,"0"0"0,1 0 0,-1-1 0,0 1 0,1-1 0,0 1 0,1 3 0,16 33 0,3 0 0,27 40 0,4 7 0,-39-62 0,216 358 0,-217-365 0,2 0 0,0 0 0,0-1 0,27 20 0,-34-31 15,2 0 0,-1 0-1,18 6 1,-8-3-1439,-1-1-5402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40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953 61 24575,'-23'-12'0,"2"3"0,-1 1 0,0 1 0,0 1 0,0 1 0,-45-4 0,-120 5 0,132 4 0,2 0 0,-124 4 0,156-2 0,1 1 0,-1 1 0,1 1 0,0 1 0,0 0 0,-26 13 0,33-12 0,0 0 0,-20 15 0,30-20 0,1 0 0,-1 0 0,0 1 0,1-1 0,0 1 0,-1-1 0,1 1 0,0 0 0,0 0 0,1 0 0,-1 0 0,1 0 0,-1 0 0,1 0 0,0 0 0,0 1 0,-1 4 0,3-5 0,0 1 0,-1-1 0,1 0 0,0 0 0,1 0 0,-1 0 0,0 0 0,1 0 0,0-1 0,0 1 0,0 0 0,0-1 0,0 1 0,3 2 0,3 4 0,184 197 0,19-16 0,-186-167 0,0 2 0,-2 1 0,34 48 0,-55-71 0,1 1 0,-1-1 0,0 0 0,-1 0 0,1 1 0,-1-1 0,1 1 0,-1 0 0,0-1 0,0 1 0,0 0 0,-1 0 0,0-1 0,1 1 0,-1 0 0,-1 0 0,1 0 0,0-1 0,-1 1 0,0 0 0,-1 5 0,-1-4 0,1 0 0,-1-1 0,0 1 0,-1-1 0,1 0 0,-1 0 0,1 0 0,-1 0 0,0-1 0,0 1 0,-1-1 0,1 0 0,-1 0 0,-8 3 0,-21 9 0,0-1 0,-68 17 0,-76 5 0,153-31 0,-8 0-455,-1-2 0,-63-2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37.6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1675 0 24575,'-2'2'0,"0"0"0,0-1 0,1 1 0,-1 0 0,0 0 0,1 0 0,0 0 0,-1 0 0,1 1 0,0-1 0,-1 4 0,-4 8 0,-23 27 0,-1-1 0,-2-1 0,-57 54 0,39-41 0,-270 276 0,-17-18 0,-67-18 0,255-191 0,-11 23 0,156-122-151,1 1-1,0-1 0,-1-1 0,1 1 1,-1 0-1,0-1 0,1 0 1,-9 2-1,2-2-6674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40.27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89 1 23779,'-89'1238'0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42.26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46 24575,'0'0'0,"0"-5"0,0-2 0,0-4 0,5-2 0,1 3-8191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42.72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1 417 24575,'7'0'0,"25"-2"0,-1-2 0,1-1 0,32-10 0,6 0 0,178-29-3850,2 12 0,418-3 0,-603 36 4066,30 0 263,-31 0 8761,-63-1-9181,0 0 0,0 0 1,0 0-1,0 0 0,0 0 0,0 0 0,0 0 0,0 0 0,0 0 0,0-1 1,0 1-1,-1 0 0,1-1 0,0 1 0,0-1 0,0 1 0,0-1 0,0 1 1,1-2-1,-2 1-41,0 0 1,1 1 0,-1-1 0,0 1 0,0-1 0,0 0-1,0 1 1,0-1 0,0 1 0,0-1 0,0 0 0,0 1-1,-1-1 1,1 1 0,0-1 0,0 0 0,0 1 0,-1-1-1,1 1 1,0-1 0,-1 1 0,1-1 0,-1 0-1,-3-3-21,1-1 0,-1 1 0,-1 0 0,1 0-1,-8-4 1,-34-20 3,-1 2 0,-58-23 0,50 25 0,-73-43 0,124 63 0,-1 1 0,0 1 0,0-1 0,-1 1 0,1 0 0,-1 0 0,1 0 0,-1 1 0,1 0 0,-1 0 0,0 0 0,1 1 0,-7 0 0,12 0 0,0 1 0,0-1 0,-1 0 0,1 1 0,0-1 0,0 0 0,0 0 0,0 1 0,0-1 0,0 0 0,1 1 0,-1-1 0,0 0 0,0 0 0,0 1 0,0-1 0,0 0 0,0 0 0,0 1 0,1-1 0,-1 0 0,0 0 0,0 1 0,0-1 0,0 0 0,1 0 0,-1 0 0,0 1 0,0-1 0,1 0 0,-1 0 0,0 0 0,0 0 0,1 0 0,-1 0 0,0 1 0,0-1 0,1 0 0,-1 0 0,15 11 0,24 16 0,-1 2 0,-1 2 0,-1 1 0,-2 1 0,47 61 0,-59-65 0,-1 1 0,-1 1 0,23 48 0,-39-69 0,0 0 0,0 1 0,-1-1 0,0 1 0,-1 0 0,0-1 0,-1 1 0,0 0 0,-1 0 0,0 0 0,-1 0 0,0 0 0,-1 0 0,0-1 0,0 1 0,-5 12 0,-4 1 0,-1 1 0,-1-2 0,-1 0 0,-1 0 0,-1-1 0,-28 29 0,-7 1 0,-68 53 0,-18 0-455,-6-5 0,-234 123 0,354-211-6371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46.66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804 0 24575,'-65'61'0,"4"8"8,4 2 0,3 4-1,-83 150 1,82-114-59,5 2 0,-48 164-1,30-34-255,-57 404 0,107-497 307,6 1 0,9 158 0,3-307 0,11 129 0,-9-119 0,1 1 0,0-1 0,0 0 0,1 0 0,1 0 0,0 0 0,1-1 0,8 14 0,-12-21 11,1-1 0,0 1 1,0-1-1,0 1 0,0-1 0,1 0 0,-1 0 0,1-1 1,0 1-1,0-1 0,-1 0 0,2 0 0,-1 0 0,0 0 1,0-1-1,1 1 0,-1-1 0,0 0 0,1-1 0,-1 1 1,1-1-1,-1 0 0,1 0 0,-1 0 0,1-1 0,-1 1 1,1-1-1,-1 0 0,1 0 0,-1-1 0,0 0 0,6-2 1,9-6 49,-1 0 1,0-1-1,-1-1 0,0-1 1,23-22-1,-21 17-61,0-1 0,-1-1 0,-1-1 0,-1 0 0,-1-1 0,21-40 0,-27 44 0,-1-1 0,-1-1 0,-1 1 0,-1-1 0,-1 0 0,0 0 0,-1 0 0,-2-1 0,0-28 0,-1 46 0,0 0 0,1 0 0,-1 0 0,1 1 0,0-1 0,0 0 0,0 0 0,0 0 0,0 1 0,0-1 0,1 1 0,-1-1 0,1 1 0,0 0 0,0-1 0,0 1 0,0 0 0,0 0 0,0 0 0,1 0 0,-1 1 0,4-2 0,7-5 0,0 1 0,1 0 0,16-4 0,-14 4 0,37-14 0,18-9 0,147-40 0,-205 67 0,-1 1 0,1 0 0,1 0 0,-1 2 0,0-1 0,24 4 0,-32-2 0,1 0 0,-1 1 0,0 0 0,1 0 0,-1 0 0,0 0 0,0 1 0,0 0 0,-1 0 0,1 0 0,-1 1 0,0-1 0,0 1 0,0 0 0,0 0 0,-1 1 0,1-1 0,4 9 0,1 6 0,0 0 0,-1 0 0,0 1 0,-2 1 0,-1-1 0,0 1 0,1 23 0,5 150 0,-17-31 0,-33 204 0,30-298 0,2-25 0,8-61 0,-201 786 0,165-663-1365,21-69-5461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48.44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1549 31 24575,'-4'-3'0,"0"0"0,-1 0 0,1 0 0,-1 0 0,0 0 0,0 1 0,0 0 0,0 0 0,0 1 0,0-1 0,-1 1 0,1 0 0,0 0 0,-1 1 0,-7 0 0,-11 0 0,0 2 0,-28 5 0,29-3 0,-30 5 0,0 3 0,1 2 0,-82 34 0,46-9 0,-96 58 0,105-49 0,2 4 0,2 3 0,-89 83 0,119-94 0,1 2 0,3 2 0,2 2 0,1 1 0,-52 99 0,75-120 0,1 2 0,2-1 0,2 2 0,0 0 0,-4 33 0,11-45 0,1-1 0,0 1 0,1-1 0,2 1 0,0-1 0,1 1 0,1-1 0,0 0 0,11 31 0,-9-39 0,0-1 0,1 0 0,0 0 0,0 0 0,1-1 0,1 0 0,0 0 0,10 9 0,-4-6 0,1 0 0,0-1 0,1-1 0,27 15 0,1-6 0,0-1 0,1-2 0,64 14 0,10-5-1074,2-5 0,0-6 0,231 0 0,-176-18 424,-166 3-2595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49.25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89 24575,'3'1'0,"-1"-1"0,1 1 0,0-1 0,-1 0 0,1 0 0,0 0 0,-1 0 0,4-1 0,3 0 0,468-29 0,-24 0 0,-113 32 0,-325-3-9,0-1-1,0 0 1,0-1-1,23-8 1,-8 3-1309,-20 5-5508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49.40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180 1 24575,'0'28'0,"-1"76"0,-4-1 0,-31 167 0,8-131 0,-77 488 0,100-288 162,7-187-1689,-2-133-5299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51.03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60 161 24575,'0'23'0,"-12"383"0,-17-126-2320,16-171 1764,9-70 895,2 70 1,9-118 26,6-25 200,-1-1 0,13-62 1,-14 51-435,12-47-342,52-197-2028,25 4 624,-98 282 1612,0-1 3,0-1 0,1 1 0,-1 0-1,1 0 1,0 0 0,8-8 0,-10 12-3,0 0 1,1 0-1,-1 0 0,1 0 0,-1 0 1,1 1-1,-1-1 0,1 1 1,-1-1-1,1 1 0,-1-1 0,1 1 1,0 0-1,-1 0 0,1 0 0,0 0 1,-1 0-1,1 0 0,0 0 1,-1 0-1,1 1 0,-1-1 0,1 1 1,0-1-1,-1 1 0,1 0 1,-1-1-1,3 3 0,14 7-1,0 2 0,-1 0 1,29 25-1,42 50 5,100 136-2,-19-20 0,-159-191 412,1-1-1,0-1 1,1 0 0,22 15 0,-29-22-298,0 0 0,0-1 1,0 0-1,0 0 0,0-1 1,0 1-1,0-1 1,0 0-1,1 0 0,-1-1 1,0 1-1,1-1 0,-1 0 1,1-1-1,-1 1 1,0-1-1,6-2 0,4-2-114,0-1 0,0-1 0,-1 0 0,0-1 0,0 0 0,24-21 0,-2-3 0,34-37 0,-20 13 0,-3-2 0,54-87 0,64-139 0,-127 215 0,-37 66 0,4-5 0,-1 0 0,1 0 0,0 1 0,1-1 0,6-6 0,-11 13 0,1 0 0,-1 0 0,0-1 0,1 1 0,-1 0 0,1 0 0,0 0 0,-1 1 0,1-1 0,-1 0 0,1 1 0,0-1 0,0 1 0,-1-1 0,1 1 0,0 0 0,0 0 0,-1 0 0,1 0 0,0 0 0,0 0 0,0 0 0,-1 1 0,1-1 0,0 0 0,0 1 0,-1 0 0,1-1 0,0 1 0,-1 0 0,1 0 0,1 1 0,5 5 0,0-1 0,-1 1 0,0 0 0,-1 0 0,1 1 0,8 15 0,29 57 0,-29-41 0,-1 1 0,-2 1 0,12 71 0,-17-78 0,42 290 0,-25-153 0,11 117 340,4 24-2045,-30-260-5121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51.63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1 405 24575,'18'-12'0,"27"-4"-69,0 1 1,2 2-1,-1 3 0,1 1 0,56-2 0,242 5-488,-250 7 514,305 1 887,-405-3-824,1 0 0,0 0-1,0 0 1,-1-1-1,1 0 1,0 1-1,0-1 1,0-1 0,-4-2-1,-11-6-46,-59-30 27,-81-58 0,-18-11 0,154 90 0,18 9 0,5 11 0,0 0 0,1-1 0,-1 1 0,0 0 0,1-1 0,-1 1 0,0 0 0,1-1 0,-1 1 0,0 0 0,1 0 0,-1 0 0,1-1 0,-1 1 0,0 0 0,1 0 0,-1 0 0,1 0 0,-1 0 0,1 0 0,-1 0 0,1 0 0,-1 0 0,0 0 0,1 0 0,-1 0 0,1 0 0,-1 0 0,1 1 0,24 3 0,-1 1 0,0 2 0,0 0 0,-1 2 0,34 17 0,-12-2 0,-1 2 0,0 2 0,65 56 0,-107-83 0,0 1 0,0 0 0,0-1 0,0 1 0,-1 0 0,1 0 0,-1 0 0,0 0 0,1 0 0,-1 1 0,0-1 0,0 0 0,0 0 0,0 1 0,-1-1 0,1 1 0,-1-1 0,1 1 0,-1-1 0,0 0 0,0 1 0,0-1 0,0 1 0,-1-1 0,1 1 0,-1-1 0,1 1 0,-1-1 0,0 0 0,0 1 0,0-1 0,-1 3 0,-5 6 0,0-1 0,0 1 0,-1-1 0,-1-1 0,-9 10 0,12-12 0,-62 63 0,-82 66 0,125-116 171,-41 41 0,60-54-314,0-1 1,1 1 0,-1 1 0,1-1-1,1 1 1,-1 0 0,1 0 0,1 1 0,0-1-1,0 1 1,-2 11 0,3-7-6684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6:54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1002 0 18035,'-1002'580'0,"1002"577"0,1002-578 0,1-1158 0,-1003-578 0,-1003 577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4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24575,'0'-2'0,"1"0"0,0 0 0,-1 0 0,1 0 0,0 0 0,0 0 0,0 0 0,0 0 0,1 0 0,-1 0 0,0 1 0,1-1 0,2-2 0,22-18 0,1 3 0,1 1 0,1 2 0,0 1 0,53-19 0,-63 28 6,0 1 1,0 1-1,0 0 0,0 1 0,1 2 0,35 0 0,-46 1-18,0 1 0,-1 0 0,1 1 0,0-1 0,-1 2 0,1-1 0,-1 1 1,0 0-1,0 1 0,0 0 0,-1 0 0,1 1 0,-1 0 0,0 0 0,0 0 0,-1 1 0,10 10 0,-13-11-35,1 1 0,-1 0 0,-1-1 0,1 1 0,-1 0 0,0 0 0,0 0 0,-1 1 0,1-1 0,-1 0 0,-1 1 0,1-1 1,-1 1-1,0-1 0,-1 0 0,0 1 0,0-1 0,0 0 0,-4 11 0,0 0 60,-2 0-1,0 0 1,-1-1-1,0 0 1,-19 27 0,-7-2 214,-2-1 1,-1-1-1,-80 63 0,49-45-101,67-56-126,0 0 0,-1 0 0,1 0 0,0 0 0,0 1 0,0-1 0,0 0 0,0 1 0,0-1 0,0 1 0,0-1 0,0 1 0,1 0 0,-1-1 0,0 1 0,1 0 0,0-1 0,-1 1 0,1 0 0,0-1 0,0 1 0,0 2 0,1-2 0,-1-1 0,1 1 0,0-1 0,-1 0 0,1 1 0,0-1 0,0 0 0,0 0 0,0 1 0,1-1 0,-1 0 0,0 0 0,0 0 0,1 0 0,-1 0 0,1-1 0,-1 1 0,0 0 0,1-1 0,-1 1 0,1-1 0,0 1 0,-1-1 0,3 1 0,25 3 0,0-1 0,1-1 0,47-3 0,-22 0 0,452-30 0,-132 3 0,-113 26-1365,-245 3-5461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50:53.68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660 480 24575,'0'29'0,"-7"87"0,-38 213 0,30-242 0,-68 365 0,55-337 0,25-114 0,0-6 0,-4-8 0,-1-17 0,2-1 0,-4-44 0,6 44 0,-1-29 0,2 1 0,5-60 0,19-118 0,-10 142 0,-4 25 0,3 1 0,3 0 0,3 0 0,40-106 0,-43 145 0,0 0 0,2 1 0,1 1 0,2 0 0,0 1 0,2 1 0,1 1 0,1 1 0,1 0 0,1 2 0,1 1 0,31-21 0,-44 35 0,0 1 0,0-1 0,0 2 0,0 0 0,1 0 0,21-3 0,-30 7 0,1 0 0,0 1 0,-1-1 0,1 1 0,0 0 0,-1 1 0,1-1 0,0 1 0,-1 0 0,5 2 0,-6-2 0,0 0 0,-1 0 0,1 1 0,-1-1 0,0 1 0,1 0 0,-1 0 0,0 0 0,0 0 0,0 0 0,0 0 0,0 0 0,-1 1 0,1-1 0,-1 1 0,1-1 0,1 5 0,-2-3 0,0 1 0,1-1 0,-2 1 0,1-1 0,0 1 0,-1 0 0,0-1 0,0 1 0,-1-1 0,0 6 0,-13 48 0,9-41 0,-12 34 0,-1-1 0,-3-1 0,-2-1 0,-53 82 0,-145 161 0,88-143 0,133-148 0,-3 3 0,1 0 0,0-1 0,-1 1 0,1 0 0,0 0 0,-2 5 0,4-8 0,-1 1 0,1 0 0,0 0 0,0-1 0,0 1 0,0 0 0,0-1 0,0 1 0,0 0 0,0 0 0,0-1 0,0 1 0,1 0 0,-1-1 0,0 1 0,0 0 0,1-1 0,-1 1 0,0 0 0,1-1 0,-1 1 0,1-1 0,-1 1 0,1 0 0,-1-1 0,1 0 0,-1 1 0,1-1 0,-1 1 0,1-1 0,0 1 0,-1-1 0,1 0 0,0 0 0,-1 1 0,2-1 0,199 76 0,-27-13 0,-119-37 0,-1 2 0,-2 3 0,-1 2 0,64 53 0,-108-81 0,-1 1 0,0 0 0,0 0 0,-1 0 0,0 0 0,6 10 0,-9-14 0,-1 0 0,0 0 0,0 0 0,0 1 0,-1-1 0,1 0 0,0 0 0,-1 1 0,0-1 0,1 0 0,-1 1 0,0-1 0,0 0 0,0 1 0,-1-1 0,1 0 0,0 1 0,-1-1 0,0 0 0,1 0 0,-1 1 0,0-1 0,0 0 0,0 0 0,-1 0 0,-1 3 0,-3 2 0,0-1 0,-1 0 0,1-1 0,-1 1 0,0-1 0,0-1 0,0 1 0,-1-1 0,-10 4 0,-12 3 0,-34 9 0,9-6 0,-1-4 0,0-1 0,0-3 0,0-3 0,-112-7 0,40-10 0,-187-44 0,243 44 313,-22-7-1991,55 8-5148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26.42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62 119 24575,'24'0'0,"-10"-4"0,0 0 0,-1-1 0,1 0 0,14-8 0,27-11 0,-1 8 0,1 1 0,0 3 0,1 3 0,0 2 0,0 2 0,97 5 0,-137 1 0,1 1 0,-1 0 0,1 1 0,-1 1 0,0 1 0,0 0 0,20 10 0,-30-12 0,0 0 0,0 1 0,-1-1 0,1 2 0,-1-1 0,0 0 0,0 1 0,0 0 0,-1 0 0,0 1 0,0-1 0,0 1 0,-1 0 0,1 0 0,-1 0 0,-1 0 0,1 0 0,-1 1 0,0-1 0,1 13 0,-1-1 0,-1 1 0,-1-1 0,-1 1 0,0 0 0,-1-1 0,-7 24 0,-35 106 0,22-90 0,-3 0 0,-57 97 0,-85 96 0,161-242 0,1 0 0,-1 0 0,-7 20 0,12-26 0,0-1 0,1 1 0,-1-1 0,1 1 0,-1 0 0,1 0 0,0-1 0,0 1 0,0 3 0,1-5 0,-1 1 0,0-1 0,1 0 0,-1 0 0,0 0 0,1 0 0,0 0 0,-1 0 0,1 0 0,0 0 0,-1 0 0,1 0 0,0 0 0,0 0 0,0 0 0,0-1 0,0 1 0,0 0 0,0 0 0,0-1 0,1 1 0,26 10 0,0-2 0,54 11 0,6 1 0,35 23 72,-103-36-162,0 2 1,-1 1 0,34 24 0,-42-24-70,0 0 0,-1 1 1,0 1-1,-1 0 0,0 0 1,-1 0-1,0 1 0,6 19 1,-10-23 211,-1 0 1,-1 0-1,0 0 1,0 0-1,-1 0 1,0 0 0,0 1-1,-2-1 1,1 0-1,-1 0 1,0 0-1,-1 0 1,-1 0-1,1 0 1,-7 15-1,1-5 70,-1-2-1,0 1 1,-1-1-1,-1 0 0,0-1 1,-27 29-1,20-28-122,-1-1 0,-1-1 0,0-1 0,-2 0 0,-39 20 0,-123 45 0,166-73 0,-31 11 69,-1-3-1,-1-1 0,-1-3 0,-76 7 1,-211-8-1776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27.25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712 682 24575,'-3'0'0,"0"1"0,1-1 0,-1 0 0,0 0 0,0 0 0,0 0 0,-4-1 0,-1 1 0,-6 0 0,0 1 0,0 1 0,1 0 0,-1 1 0,1 0 0,-1 1 0,-18 9 0,11-3 0,2 0 0,-1 2 0,1 0 0,-17 15 0,-11 15 0,2 2 0,-50 64 0,79-89 0,-31 35 0,-54 84 0,89-120 0,1 1 0,1 1 0,1 0 0,0 0 0,2 1 0,0 0 0,2 0 0,-6 43 0,10-60 0,1 0 0,0 0 0,0 0 0,0 0 0,0-1 0,1 1 0,-1 0 0,1 0 0,0 0 0,0 0 0,1-1 0,-1 1 0,1 0 0,0-1 0,0 0 0,0 1 0,4 3 0,-3-3 0,1-2 0,-1 1 0,1 0 0,0-1 0,-1 1 0,1-1 0,1 0 0,-1-1 0,0 1 0,0-1 0,1 1 0,-1-1 0,0 0 0,10 0 0,-1 0 0,-1-1 0,1 0 0,0-1 0,0 0 0,0-1 0,0 0 0,-1-1 0,1-1 0,17-7 0,-13 3 0,0-1 0,-1 0 0,-1-1 0,1-1 0,25-25 0,-10 5 0,-2-2 0,-2-1 0,-1-1 0,38-70 0,-37 59 0,-2 4 0,-2-1 0,-1-1 0,21-64 0,-40 97 0,-1 0 0,0 0 0,-1 0 0,0-1 0,-1 1 0,0 0 0,-1 0 0,0 0 0,-1 0 0,0 0 0,-1 0 0,0 0 0,-1 1 0,0-1 0,0 1 0,-12-19 0,0 5 0,-1 0 0,-1 1 0,-1 1 0,0 1 0,-31-26 0,47 45 0,1 0 0,0 0 0,-1 0 0,1-1 0,0 1 0,0 0 0,0-1 0,1 0 0,-1 1 0,1-1 0,-1 0 0,1 0 0,0 0 0,0 0 0,0 0 0,0 0 0,1 0 0,-1 0 0,1-1 0,0 1 0,0 0 0,0 0 0,0 0 0,1 0 0,-1 0 0,1-1 0,0 1 0,0 0 0,0 0 0,0 0 0,0 1 0,1-1 0,-1 0 0,1 0 0,3-3 0,4-6 0,1 1 0,0 1 0,1 0 0,0 0 0,0 1 0,19-11 0,83-43 0,-104 59 0,126-63 0,269-90 0,-373 147 0,0 2 0,0 0 0,0 3 0,56-4 0,-76 9 0,0 0 0,-1 1 0,1 1 0,-1-1 0,0 2 0,0-1 0,19 9 0,-22-8 0,-1 1 0,0-1 0,0 2 0,0-1 0,0 1 0,0-1 0,-1 1 0,0 1 0,0-1 0,0 1 0,-1 0 0,6 10 0,-2 1 0,0 0 0,-1 1 0,-1 0 0,0 0 0,-2 0 0,0 1 0,-1 0 0,1 28 0,-3 18 0,-9 74 0,3-70 0,-12 122 0,-5 134 0,22-287 0,3 0 0,0-1 0,3 1 0,1-1 0,2 0 0,20 54 0,-26-84 0,0 0 0,0 0 0,1 0 0,0-1 0,0 1 0,1-1 0,0 0 0,0 0 0,0-1 0,1 0 0,0 0 0,0 0 0,0 0 0,12 6 0,-12-9 0,0 1 0,1-1 0,-1 0 0,1 0 0,-1-1 0,1 0 0,0 0 0,0 0 0,-1-1 0,1 0 0,0 0 0,0-1 0,0 0 0,-1 0 0,1-1 0,12-4 0,0-2 0,0-1 0,0-1 0,-1 0 0,0-2 0,-1 0 0,0-1 0,-1-1 0,28-30 0,-9 4 0,-3-2 0,38-63 0,-41 55 0,-3-1 0,-2-1 0,-2-2 0,-2 0 0,16-76 0,-33 116 0,0 0 0,-1 1 0,-1-1 0,0 0 0,-1 0 0,-1 0 0,0 0 0,-1 1 0,0-1 0,-7-23 0,5 26 0,-1 0 0,0 0 0,-1 0 0,0 1 0,0 0 0,-1 0 0,0 0 0,-1 1 0,0 0 0,-1 1 0,1 0 0,-19-12 0,5 3 90,-38-23 129,53 36-428,1 1 0,-1 0 0,0 0-1,1 0 1,-1 1 0,-1 0-1,-10-1 1,7 2-6617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31.90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946 1 24106,'-945'1891'0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38.00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1122 0 22955,'-1122'2333'0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33.96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152 0 24575,'0'12'0,"-15"253"0,7-166 0,-64 522 0,42-400 0,16-96 0,1 158 0,15-216 0,2 0 0,4 0 0,2-1 0,20 70 0,-16-89-1365,-2-8-5461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34.68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481 38 24575,'-24'18'0,"-36"45"0,3 3 0,3 3 0,-53 88 0,70-96-116,3 2 0,2 1 0,-24 72 0,52-122-116,0-1-1,1 1 1,0-1 0,1 1 0,0 0 0,1 0-1,1 0 1,0 0 0,3 17 0,-3-30 238,0 0 0,1 0 1,-1 0-1,0 0 0,1 0 0,-1 0 1,1 0-1,-1 0 0,1 0 0,-1 0 1,1 0-1,0 0 0,0 0 1,-1-1-1,1 1 0,0 0 0,0 0 1,0-1-1,0 1 0,0-1 0,-1 1 1,1-1-1,0 1 0,1-1 0,-1 1 1,0-1-1,0 0 0,0 0 0,0 0 1,0 1-1,0-1 0,0 0 0,0 0 1,0 0-1,0-1 0,0 1 1,1 0-1,0-1 0,6-1 395,0 0 0,-1-1-1,0 0 1,10-6 0,-16 9-327,26-16 9,0-1 0,-1-1 0,-1-2 0,0 0-1,-2-1 1,22-27 0,-6 3-121,-3-1-1,42-71 0,-69 102 39,-1-1 0,0 1 0,-2-2 0,6-16 0,-9 24 0,-1 0 0,0 0 0,-1 0 0,0 0 0,0-1 0,-1 1 0,-1 0 0,1 0 0,-3-13 0,0 15 0,1 0 0,-1 0 0,0 0 0,-1 0 0,1 1 0,-1-1 0,-7-7 0,-8-15 0,19 28 0,-1-1 0,0 1 0,1-1 0,-1 0 0,1 1 0,0-1 0,-1 1 0,1-1 0,0 0 0,0 1 0,0-1 0,0 0 0,0 1 0,0-1 0,1 1 0,-1-1 0,1 0 0,-1 1 0,1-1 0,-1 1 0,1-1 0,0 1 0,0-1 0,0 1 0,0 0 0,0 0 0,0-1 0,0 1 0,0 0 0,0 0 0,2-1 0,6-6 0,0 2 0,0 0 0,17-9 0,-10 6 0,-8 4 0,0 1 0,0 0 0,0 0 0,0 1 0,1 0 0,-1 1 0,1 0 0,0 0 0,0 0 0,9 1 0,-3 1 0,1 1 0,-1 1 0,0 0 0,0 1 0,16 5 0,-14-3 0,-1 0 0,0 0 0,0 2 0,0 0 0,-1 1 0,0 0 0,0 1 0,-1 1 0,0 0 0,-1 1 0,0 1 0,17 20 0,-11-9 0,-2 2 0,-1 0 0,0 1 0,-2 1 0,19 51 0,32 147 0,-47-151 0,-10-42 0,2 1 0,1-2 0,20 42 0,-29-69 0,0 0 0,0-1 0,1 1 0,-1-1 0,1 0 0,-1 0 0,1 0 0,0 0 0,0 0 0,0-1 0,1 0 0,4 4 0,-6-6 0,0 1 0,0 0 0,0-1 0,0 0 0,0 1 0,0-1 0,0 0 0,0 0 0,0 0 0,0 0 0,1-1 0,-1 1 0,0 0 0,0-1 0,0 0 0,0 1 0,0-1 0,-1 0 0,1 0 0,0 0 0,0 0 0,0 0 0,-1 0 0,1-1 0,2-2 0,13-12 0,0-1 0,-2-1 0,0-1 0,13-21 0,45-85 0,-42 65 0,-3-1 0,31-99 0,-50 129 0,-2 0 0,0 0 0,-2-1 0,-2 1 0,-1-1 0,-1 0 0,-6-48 0,3 62 0,2 9 0,-1 1 0,0-1 0,0 0 0,-1 1 0,0 0 0,-1-1 0,0 1 0,0 0 0,0 0 0,-8-11 0,9 17 0,0 1 0,0-1 0,0 1 0,0-1 0,0 1 0,0 0 0,-1-1 0,1 1 0,0 0 0,-1 1 0,1-1 0,-1 0 0,1 1 0,-1-1 0,-4 1 0,-41 1 0,46 0 0,-22 2-195,0 1 0,0 2 0,1 0 0,0 2 0,0 0 0,-33 18 0,27-11-6631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35.80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863 1 24575,'-1'3'0,"0"-1"0,0 1 0,0 0 0,0 0 0,0 0 0,-1 0 0,0-1 0,1 1 0,-1-1 0,-4 5 0,1 0 0,-351 547-11320,226-338 12014,-126 225 1334,179-284-2056,57-122 463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36.86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1066 178 24575,'7'-4'0,"-1"0"0,1 0 0,0 0 0,0 0 0,0 1 0,0 1 0,0-1 0,1 1 0,11-2 0,2-1 0,323-111 0,-284 94 0,-97 24 0,34-1 0,-500 102 0,436-88 0,-86 32 0,132-39 0,0 1 0,0 1 0,1 1 0,0 1 0,1 1 0,0 0 0,-31 31 0,-14 28 0,3 2 0,4 3 0,-71 124 0,84-121 0,-63 164 0,0 96 0,86-276 0,13-40 0,0 0 0,-4 29 0,11-52 0,1-1 0,0 1 0,0 0 0,-1 0 0,1 0 0,0-1 0,0 1 0,0 0 0,0 0 0,0 0 0,0 0 0,0-1 0,1 1 0,-1 0 0,0 0 0,0 0 0,1 0 0,-1-1 0,0 1 0,1 0 0,-1-1 0,0 1 0,1 0 0,0 0 0,-1-1 0,1 1 0,-1-1 0,1 1 0,0-1 0,-1 1 0,1-1 0,0 1 0,-1-1 0,1 1 0,0-1 0,0 0 0,-1 1 0,1-1 0,0 0 0,0 0 0,0 0 0,-1 0 0,1 1 0,0-1 0,1-1 0,5 1 0,-1-1 0,0 0 0,0 0 0,0-1 0,7-2 0,-7 2 0,127-45 0,-72 24 0,81-19 0,-98 32 0,1 3 0,-1 1 0,64 1 0,-82 6 0,-1 1 0,1 1 0,-1 0 0,0 2 0,0 2 0,0 0 0,34 15 0,-46-16 0,0 1 0,0 0 0,-1 1 0,0 0 0,0 1 0,-1 1 0,0-1 0,-1 2 0,0-1 0,-1 2 0,0-1 0,0 1 0,-2 1 0,1-1 0,7 20 0,-13-25 0,0 0 0,-1 1 0,0-1 0,-1 0 0,1 0 0,-2 1 0,1-1 0,-1 0 0,0 0 0,0 1 0,-1-1 0,0 0 0,0 0 0,-4 9 0,-2 2 0,-1-1 0,0 0 0,-1-1 0,-15 19 0,0-5 0,-2 0 0,-1-2 0,-1-1 0,-34 23 0,-136 82 0,169-114 171,-57 25 0,74-38-385,0 0 1,0-1 0,0-1-1,0 0 1,0-1 0,-1 0-1,-22 0 1,27-3-6613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37.34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388 299 24575,'-6'17'0,"-4"-1"0,-1-1 0,-25 28 0,2-2 0,-17 26 0,3 3 0,3 2 0,-65 143 0,101-194 0,1 0 0,-7 28 0,14-43 0,0 0 0,-1 1 0,2-1 0,-1 0 0,1 0 0,0 1 0,1-1 0,-1 0 0,1 1 0,0-1 0,1 0 0,3 11 0,-4-15 0,0 0 0,0 0 0,0-1 0,0 1 0,1 0 0,-1-1 0,0 1 0,1-1 0,-1 1 0,1-1 0,-1 0 0,1 0 0,0 0 0,-1 0 0,1 0 0,0 0 0,0 0 0,3 1 0,-2-2 0,1 1 0,0-1 0,0 1 0,0-1 0,0 0 0,0 0 0,0-1 0,0 1 0,3-2 0,8-2 0,0-1 0,-1 0 0,25-14 0,79-50 0,151-115 0,-223 149 0,67-65 0,-89 75 0,-1-2 0,-1 0 0,34-56 0,-44 61 0,0 0 0,-1 0 0,-2-1 0,0 0 0,-1 0 0,6-36 0,-12 48 0,-1 1 0,0-1 0,-1 1 0,0-1 0,-1 1 0,0-1 0,0 1 0,-1-1 0,-1 1 0,0 0 0,0 0 0,-1 0 0,0 0 0,-1 1 0,0 0 0,0 0 0,-12-15 0,10 16 0,0 0 0,0 1 0,-1 0 0,0 0 0,-1 0 0,1 1 0,-1 1 0,-1-1 0,1 1 0,-1 1 0,1 0 0,-1 0 0,0 1 0,-1 0 0,-17-2 0,15 4 0,-1 0 0,1 1 0,0 1 0,-1 0 0,1 0 0,0 2 0,0-1 0,0 2 0,0-1 0,1 2 0,0 0 0,-15 8 0,1 1-227,2 2-1,0 0 1,1 1-1,1 1 1,-32 35-1,28-23-6598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50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0 23937,'-206'1839'0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38.25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24575,'0'0'0,"0"5"0,0 6 0,0 7 0,0 1-8191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38.4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5395 2158 24575,'0'0'0,"5"0"0,2 0 0</inkml:trace>
  <inkml:trace contextRef="#ctx0" brushRef="#br0" timeOffset="1">522 1 24575,'-3'1'0,"1"1"0,0 0 0,-1-1 0,1 1 0,0 0 0,0 0 0,0 0 0,1 1 0,-1-1 0,0 0 0,1 1 0,-1-1 0,1 1 0,-1 3 0,-13 43 0,7-20 0,-58 182 0,-62 206 0,22 7 0,53-117 0,-14 316 0,62-551 0,-25 235 0,23-265-1365,0-10-5461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38.71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18 1 24575,'0'0'0,"0"5"0,-4 2 0,-3 5 0,1 0-8191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38.86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24575,'0'0'0,"5"0"0,7 0 0,1 0 0,-2 0-8191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44.71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4371 263 24575,'-30'-12'0,"-1"6"0,0 1 0,0 1 0,-58 2 0,52 1 0,-791 14-3691,636 3 2461,1 8-1,-243 63 1,207-23 1230,-330 140 0,381-123 0,3 7 0,-205 140 0,275-156 0,3 6 0,-118 117 0,152-127 0,3 4 0,3 1 0,-87 141 0,115-156 0,2 2 0,4 1 0,2 1 0,2 0 0,4 2 0,2 1 0,-13 112 0,21-76 0,4 1 0,5-1 0,4 1 0,25 136 0,-15-161 0,4 0 0,3-1 0,61 139 0,-32-110 0,129 196 0,-116-214 0,3-3 0,145 142 0,-85-113 0,152 106 0,-191-158 0,2-5 0,3-3 0,2-4 0,1-5 0,151 47 0,-61-38-614,2-9 0,245 27 0,394-32 122,-615-47 492,1-9 0,-2-10 0,-1-9 0,399-123 0,-454 106-97,-2-8-1,-3-6 0,251-154 0,-306 158 93,-2-5 0,-3-3 0,-4-4 0,-3-4 0,-4-4 0,89-117-1,-99 103 6,-5-3 0,-4-2 0,-4-3 0,72-193 0,-94 199 0,-5-1 0,-5-1 0,-4-2 0,-4 0 0,3-173 0,-20 169 0,-6 1 0,-4 1 0,-4 0 0,-5 0 0,-5 2 0,-4 1 0,-5 1 0,-4 2 0,-4 1 0,-4 3 0,-5 2 0,-4 1 0,-3 4 0,-5 2 0,-114-123 0,118 150 0,-3 3 0,-2 3 0,-123-79 0,97 79 0,-2 5 0,-152-59 0,108 61 0,-188-41 0,-147 12 0,283 60 0,0 8 0,-1 9 0,1 8 0,0 7 0,-249 58 0,-292 114 0,614-150 0,2 6 0,2 4 0,2 5 0,-119 80 0,59-15 326,109-73 1300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53.86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295 58 24575,'0'-15'0,"1"-23"0,-1 38 0,0 0 0,0 0 0,0 0 0,0 0 0,0-1 0,0 1 0,0 0 0,0 0 0,0 0 0,0 0 0,0 0 0,0 0 0,0 0 0,0-1 0,0 1 0,0 0 0,0 0 0,0 0 0,0 0 0,0 0 0,0 0 0,0-1 0,0 1 0,0 0 0,0 0 0,0 0 0,-1 0 0,1 0 0,0 0 0,0 0 0,0 0 0,0 0 0,0-1 0,0 1 0,0 0 0,0 0 0,-1 0 0,1 0 0,0 0 0,0 0 0,0 0 0,0 0 0,0 0 0,0 0 0,0 0 0,-1 0 0,1 0 0,0 0 0,0 0 0,0 0 0,0 0 0,0 0 0,0 0 0,-1 0 0,1 0 0,0 0 0,0 0 0,0 0 0,0 0 0,-9 18 0,-56 206 0,18 6 0,45-221 0,-145 797 0,136-725 0,3 1 0,5 117 0,3-196-124,1-1 0,-1 1 0,1 0 0,-1 0 0,1 0 0,0 0-1,0 0 1,0-1 0,1 1 0,1 3 0,4 5-6702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55.51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367 1 24575,'-2'1'0,"1"0"0,-1 1 0,1-1 0,-1 1 0,1 0 0,0-1 0,-1 1 0,1 0 0,0 0 0,0-1 0,-1 3 0,1-1 0,-10 15 0,1 1 0,2 0 0,-1 1 0,2 0 0,1 0 0,0 1 0,2-1 0,0 1 0,-1 32 0,4-28 0,1-1 0,1 1 0,1-1 0,9 40 0,-9-54 0,1 0 0,1 0 0,-1 0 0,2-1 0,-1 1 0,1-1 0,0 0 0,1-1 0,0 1 0,1-1 0,0 0 0,0-1 0,14 12 0,-7-9 0,0-1 0,1-1 0,0 0 0,0-1 0,1 0 0,27 7 0,-33-12 0,0 1 0,0-1 0,0-1 0,0 0 0,0 0 0,1-1 0,-1-1 0,0 0 0,0 0 0,0 0 0,0-2 0,15-4 0,-19 4 0,0 0 0,0 0 0,-1-1 0,1 0 0,-1 0 0,0 0 0,0-1 0,0 0 0,0 0 0,-1 0 0,0 0 0,0-1 0,0 0 0,-1 1 0,0-1 0,0-1 0,0 1 0,-1 0 0,0-1 0,2-11 0,-2 6 0,0 0 0,-1 0 0,-1 1 0,0-1 0,-1 0 0,0 0 0,0 0 0,-1 1 0,-1-1 0,0 1 0,-5-13 0,1 7 0,-1 1 0,-13-23 0,16 33 0,1-1 0,-1 1 0,-1-1 0,1 1 0,-1 1 0,0-1 0,0 1 0,-10-6 0,-19-8 0,-2 1 0,0 1 0,-1 2 0,-1 2 0,0 2 0,0 1 0,-1 2 0,0 2 0,-1 1 0,-64 2 0,81 4-341,1 2 0,-1 0-1,-27 8 1,27-5-6485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56.12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24575,'0'0'0,"0"0"0,5 0 0,2 0 0,-1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57.34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90 24575,'10'0'0,"0"-1"0,0-1 0,-1 0 0,1 0 0,0-1 0,-1 0 0,0-1 0,14-6 0,8-4 0,-1 4 0,0 0 0,0 2 0,0 2 0,61-6 0,126 9 0,-148 4 0,-30 1 0,0 1 0,1 2 0,68 18 0,110 48 0,-113-34 0,-56-21 0,-1 2 0,-1 2 0,0 2 0,76 50 0,-83-44 0,-5-4 0,47 42 0,-24-16 0,-38-35 0,-2 2 0,0 0 0,0 0 0,15 23 0,-10-8 0,-3 1 0,0 1 0,14 36 0,-2-2 0,-17-38 0,19 57 0,-11 11 0,-16-61 0,13 41 0,43 157 0,-28-92 0,-27-105 0,-2-1 0,-2 1 0,-1 0 0,-1 0 0,-8 69 0,-3-32 0,-5 0 0,-21 74 0,10-70 0,-10 46 0,0 28 0,27-132 0,-1 0 0,-1 0 0,-1-1 0,-1-1 0,0 0 0,-23 26 0,-18 28 0,27-36 0,-39 42 0,-2 1 0,33-40 0,-2-2 0,-2-2 0,-70 53 0,101-84 0,-94 72 0,-30 23 0,-288 217 0,308-251 0,-9 4 0,99-54 0,1 1 0,0 0 0,2 2 0,-17 20 0,15-17 0,-1 0 0,-35 29 0,46-44-195,0-1 0,0 0 0,0-1 0,-1 1 0,0-2 0,-11 4 0,-1-2-6631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57.83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152 1 24575,'0'18'0,"-1"118"0,-27 201 0,-16-77 0,-7 49 0,24 2 0,28-64 308,0-73-1981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1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58.5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24575,'0'9'3,"11"303"-1309,26 103-5212,-25-180 6456,-12-204-246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59.0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151 180 24575,'-1'0'0,"0"0"0,0 1 0,-1-1 0,1 1 0,0-1 0,0 1 0,-1 0 0,1-1 0,0 1 0,0 0 0,0 0 0,0 0 0,0 0 0,0 0 0,0 0 0,0 0 0,-1 2 0,-14 24 0,12-19 0,1-3 0,0 1 0,0 0 0,1 1 0,0-1 0,0 0 0,1 1 0,0-1 0,0 1 0,0-1 0,1 1 0,0-1 0,0 1 0,0 0 0,1-1 0,0 1 0,1-1 0,3 13 0,4 4 0,2 0 0,0 0 0,21 30 0,3 8 0,-26-43 0,0 1 0,-1 0 0,-2 0 0,1 1 0,-2 0 0,5 36 0,-10-45 0,1 0 0,-1 1 0,-1-1 0,0 0 0,-1 1 0,0-1 0,0 0 0,-1 0 0,-1 0 0,0-1 0,0 1 0,-1-1 0,-11 16 0,5-9 0,-1-1 0,-1 0 0,-1-1 0,-16 14 0,20-20 0,0-1 0,-1 0 0,0-1 0,0 0 0,-1 0 0,0-1 0,-14 4 0,25-9 0,0-1 0,1 0 0,-1 1 0,0-1 0,0 0 0,0 0 0,0 1 0,0-1 0,0 0 0,0 0 0,0 0 0,1 0 0,-1 0 0,0 0 0,0-1 0,0 1 0,0 0 0,0 0 0,0-1 0,0 1 0,1 0 0,-2-1 0,1 0 0,1 0 0,-1 1 0,1-1 0,-1 0 0,1 0 0,0 0 0,0 1 0,-1-1 0,1 0 0,0 0 0,0 0 0,0 0 0,0 1 0,0-1 0,0 0 0,0 0 0,0 0 0,0-1 0,2-6 0,0 1 0,0 0 0,0 0 0,5-8 0,35-65 0,3 1 0,72-94 0,-51 79 0,187-292 0,-224 345 0,-19 29 0,-1-1 0,-1 0 0,12-24 0,-19 36 8,0 0-1,-1 0 1,0-1 0,1 1-1,-1 0 1,0 0-1,1-1 1,-1 1 0,0 0-1,0 0 1,0-1-1,0 1 1,0 0-1,-1-1 1,1 1 0,0 0-1,-1 0 1,1 0-1,0-1 1,-1 1 0,0 0-1,1 0 1,-1 0-1,0 0 1,1 0-1,-1 0 1,0 0 0,0 0-1,0 0 1,0 0-1,0 0 1,0 0 0,0 1-1,0-1 1,0 0-1,0 1 1,0-1 0,-1 1-1,1-1 1,0 1-1,0 0 1,-1 0-1,1-1 1,-2 1 0,-3-1-198,0 0 0,0 1 1,0-1-1,0 1 0,0 0 1,0 1-1,1 0 1,-10 1-1,-5 5-6636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39:59.62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105 375 24575,'0'19'0,"-1"-2"0,-1 1 0,-1-1 0,-1 0 0,-1 0 0,-8 22 0,4-14 0,-6 36 0,14-56 0,-2 9 0,0 0 0,1 1 0,1 0 0,1 0 0,1 18 0,-1-33 0,0 1 0,0 0 0,0 0 0,0-1 0,0 1 0,0 0 0,1 0 0,-1-1 0,0 1 0,0 0 0,1-1 0,-1 1 0,0 0 0,1-1 0,-1 1 0,1 0 0,-1-1 0,1 1 0,-1-1 0,1 1 0,0-1 0,-1 1 0,1-1 0,-1 1 0,1-1 0,0 0 0,0 1 0,-1-1 0,2 0 0,-1 0 0,1 0 0,-1 0 0,1 0 0,-1-1 0,1 1 0,-1 0 0,1-1 0,-1 1 0,0-1 0,1 0 0,-1 0 0,0 1 0,3-3 0,2-2 0,0 0 0,0-1 0,-1 0 0,8-9 0,8-16 0,-2 0 0,-1-2 0,-1 0 0,17-53 0,-26 66 0,-2-2 0,-1 1 0,-1-1 0,0 0 0,-2 0 0,0 0 0,-2 0 0,-4-41 0,2 53 25,0 0-1,-1 0 0,0 0 1,0 0-1,-1 1 1,-1-1-1,0 1 0,0 0 1,0 1-1,-1-1 0,-1 1 1,1 0-1,-15-13 1,5 8-269,0 1 0,-1 0 0,0 1 0,-1 1 1,0 1-1,-20-8 0,4 4-6582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0:02.40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24575,'5'23'0,"14"10"0,2 0 0,46 54 0,-34-46 0,1 2 0,101 137 0,-84-109 0,-18-26 0,33 59 0,-64-99 0,-6-5 0,-11-12 0,-20-22 0,-9-15 0,2-3 0,3-1 0,2-2 0,2-2 0,3-1 0,-31-79 0,37 84 0,18 37 0,1 1 0,0-1 0,-8-26 0,15 37 0,3 5 0,9 12 0,13 21 0,-8-1 0,21 50 0,-4-7 0,221 363-48,-174-307-1269,-58-93-5509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0:04.77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2287 1144 24543,'-1'45'0,"-2"-1"0,-1 1 0,-2 0 0,-2-1 0,-2 0 0,-1-1 0,-2 0 0,-2-1 0,-1 0 0,-2-1 0,-2 0 0,-1-2 0,-2 0 0,-1-1 0,-2-1 0,-1-1 0,-1-2 0,-2 0 0,-1-2 0,-1-1 0,-2-1 0,-1-1 0,-1-2 0,0-2 0,-2 0 0,-1-3 0,-1-1 0,0-1 0,-1-2 0,-1-2 0,0-1 0,-1-2 0,-1-1 0,0-3 0,0-1 0,0-2 0,-1-1 0,0-3 0,0-1 0,0-2 0,1-1 0,-1-3 0,1-1 0,-1-2 0,1-1 0,1-3 0,0-1 0,1-2 0,0-1 0,1-2 0,0-2 0,2-1 0,0-1 0,1-3 0,1 0 0,2-2 0,0-2 0,1-1 0,2-1 0,1-1 0,1-2 0,1 0 0,2-2 0,2-1 0,0-1 0,3-1 0,1 0 0,1-2 0,2 0 0,2-1 0,1 0 0,2-1 0,2 0 0,1-1 0,2 0 0,2-1 0,2 0 0,1 1 0,2-1 0,2 0 0,2 0 0,1 0 0,2 1 0,2 0 0,2 0 0,1 0 0,2 1 0,2 1 0,1 0 0,2 1 0,2 1 0,1 0 0,1 1 0,3 1 0,0 2 0,2 0 0,2 1 0,1 2 0,1 0 0,1 2 0,2 1 0,1 2 0,0 1 0,2 1 0,1 2 0,1 1 0,0 2 0,2 1 0,0 2 0,1 2 0,0 1 0,1 2 0,0 2 0,1 1 0,1 2 0,-1 2 0,1 2 0,-1 1 0,1 2 0,0 2 0,0 2 0,0 1 0,-1 2 0,0 2 0,0 2 0,0 1 0,-1 2 0,-1 2 0,0 1 0,-1 2 0,-1 2 0,0 1 0,-1 2 0,-1 1 0,-2 2 0,0 1 0,-1 1 0,-1 2 0,-2 1 0,-1 2 0,-1 0 0,-2 2 0,-1 1 0,-1 0 0,-2 2 0,-1 1 0,-2 1 0,-1 0 0,-2 1 0,-2 1 0,-1 0 0,-2 1 0,-2 1 0,-1 0 0,-2 0 0,-2 0 0,-2 1 0,-1 0 0,-2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2:56.02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19730,'6586'148'0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2:58.22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785 0 21419,'-784'454'0,"784"452"0,784-453 0,1-906 0,-785-453 0,-785 452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3:02.78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23830,'1476'0'0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3:35.39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14558,'2511'0'0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3:40.6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15640,'2835'30'0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14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3:52.56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76 0 24575,'30'0'-9830,"45"0"3277,15 0 10260,-3 0-3707,-6 0 2960,-12 0-2960,-73 0 1878,-41 0-1878,-37 0 6262,-16 0-6262,5 0 0,12 0 0,26 0 1576,22 0-1576,16 0-8191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3:56.85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24575,'70'15'-9830,"124"15"3277,34 2 11616,53-9-5063,-1-8-2155,-32-7 2155,-60-10-879,-61-4 7042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3:59.22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0 177 24063,'3072'-177'0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4:07.03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12 24575,'276'-5'-9830,"151"-2"3277,44 11 10444,36 265-3891,-67 162 0,-109 54 0,-80 54 2945,-68 42-2945,-236-34 1857,-375-124-1857,-125-140 0,32-117-501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4:19.53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798 5 24575,'15'-5'0,"236"194"0,85 151 0,-14 21-9830,-62-44 8340,-75-72 4307,-74-77-2817,-81-63 0,-97-48 1719,-91-35-1719,-79-21 0,-110-30 0,-46-16 0,28-4 0,67 4 0,79 12 0,76 5 0,63 8-1407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4:27.12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228 535 24575,'389'-96'-9284,"82"-19"3277,-41 18 4915,-130 43 1576,-255 47 486,63-1-1,-106 8-940,-1 0 1,0 0-1,1 0 0,-1 0 1,0 0-1,0 0 0,1 0 1,-1 1-1,0-1 0,1 0 0,-1 1 1,0-1-1,0 1 0,1-1 1,1 2-1,-3-1-13,-1 0-1,1 0 1,-1 0 0,1-1-1,-1 1 1,1 0-1,-1-1 1,1 1 0,-1 0-1,1-1 1,-1 1-1,0 0 1,1-1 0,-1 1-1,0-1 1,0 0 0,0 1-1,1-1 1,-1 1-1,0-1 1,0 0 0,0 0-1,-1 1 1,-36 13 463,0-2 0,-51 9-1,-248 38 638,255-47-108,-1-3 0,-151-4 0,187-10-693,1-3-1,0-1 1,0-2-1,1-3 0,-56-23 1,-126-74 4026,217 105-4159,-155-76 948,153 77-1460,-1 0 1,1 1-1,-1 1 0,0 0 0,-24-3 1,32 6 84,-1 0 0,1 0 0,-1 1 0,1 0 0,-1 0 0,1 0 0,0 0 0,-1 1 0,1 0 0,0 0 0,0 0 0,0 1 0,0 0 0,-8 6 0,5-2 121,0 1 0,0 0 1,1 0-1,0 1 0,1-1 0,0 2 1,0-1-1,1 1 0,-6 16 0,-3 12 226,-12 51-1,12-36-197,4-22 173,6-20-654,0 0 1,1 0-1,1 1 0,-1-1 1,2 1-1,-1-1 0,2 16 1,0-25 575,0 0 0,0 0 0,1 0 0,-1 0 0,1 0 0,0 0 1,0 1-1,0-1 0,0-1 0,0 1 0,2 4 0,23 18 601,-22-21-433,671 532 10397,-599-475-11929,-24-18-5461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5:10.28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20536,'4814'58'0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5:15.09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0 176 14664,'5020'-176'0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5:18.80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14392,'3280'0'0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5:27.06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1 223 24575,'60'-30'-9830,"20"-20"3277,16-22 6553,-8 1 8192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17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24575,'0'0'0,"0"0"0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45:36.24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1 325 22815,'4430'-324'0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0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0 735 24575,'27'1'0,"1"2"0,-1 0 0,49 13 0,77 33 0,-112-35 0,468 163-8256,-464-160 8231,0 1 0,-1 3 1,-2 1-1,0 2 0,-1 2 0,-2 1 1,43 40-1,-69-55-95,-1 1 1,0 0-1,-1 1 1,-1 0-1,0 1 0,-1 0 1,0 0-1,10 28 1,-14-29 126,-1-1 0,0 1 0,-1 0 0,-1-1 0,0 1 0,0 1 0,-2-1 0,0 0 0,0 0 0,-2 0 0,-3 18 0,2-16-51,-2 1 0,0-1 0,-1-1 0,-1 1 0,0-1 0,-1 0 0,-1-1 0,0 0 0,-1 0 0,0-1 0,-1 0 0,-1-1 0,0 0 0,0-1 0,-1 0 0,-1-1 0,0-1 0,0 0 0,-28 12 0,28-15 887,1 0 0,-1-1 0,-1-1 0,-19 4 0,29-8-661,-1 1 1,1-1-1,0 0 0,0-1 1,0 1-1,0-1 1,0 0-1,0 0 1,0 0-1,1-1 1,-1 0-1,0 0 1,1 0-1,-1 0 1,1-1-1,-8-5 1,5 1-191,0 0 1,0-1 0,1 0-1,-1 0 1,2 0 0,-1 0-1,2-1 1,-1 0-1,1 0 1,0 0 0,1-1-1,0 0 1,0 1 0,1-1-1,1 0 1,-1-13-1,0-11 165,1 1 0,2-1 0,8-52-1,3 14 252,4 0-1,2 1 1,56-136 0,-35 122-116,3 2 1,92-134-1,-38 83-292,6 4 0,133-132 0,-190 214-467,-29 29 115,1 2 1,0-1-1,33-22 0,-46 38 332,0 0 0,0 0 0,0 1 0,0-1-1,1 1 1,-1 1 0,1-1 0,-1 0 0,1 1 0,-1 0 0,1 0 0,-1 0 0,7 2-1,2-1-750,3 0-4493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0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 24575,'-1'15'0,"-1"0"0,0-1 0,-7 24 0,-1 6 0,-31 159 0,-35 258 0,17 110 0,43-477 335,-2 16-2035,17-99-5126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24575,'18'0'0,"9"-2"0,51-8 0,1-1 0,36 1-966,237-13-4360,35 20 5468,-339 4-310,-27-1-1705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1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24575,'18'0'0,"6"-2"0,0 0 0,0-2 0,24-7 0,-7 2 0,306-86 0,-324 88-909,0 2 0,42-6-1,-35 9-4553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24575,'3'0'0,"0"-1"0,0 1 0,-1 0 0,1-1 0,0 1 0,0 1 0,5 0 0,0-1 0,47-2 0,55-10 0,-36 2 0,7 1 0,189-16 0,-200 22 0,128 10 0,-177-5 0,1 2 0,-1 0 0,-1 1 0,1 1 0,-1 1 0,0 1 0,0 0 0,-1 2 0,20 12 0,-34-18 0,0 1 0,0 0 0,0 0 0,0 0 0,-1 0 0,0 1 0,0 0 0,-1 0 0,1 0 0,-1 0 0,0 0 0,3 13 0,-1-1 0,-1 0 0,-1 0 0,3 31 0,-6-10 0,-2-1 0,-8 51 0,3-37 0,-13 70 0,-61 205 0,25-121 0,28-54 0,14-67 0,7-39-1365,6-28-5461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7:10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24575,'66'-5'0,"112"-40"0,-15 4 0,-161 40 0,221-41 0,-174 35 0,1 2 0,78 3 0,-116 3 0,0 0 0,-1 1 0,1 0 0,0 0 0,0 2 0,-1-1 0,0 2 0,0-1 0,18 11 0,-22-10 0,-1-1 0,0 1 0,0 0 0,0 0 0,-1 1 0,0 0 0,0 0 0,0 0 0,-1 0 0,0 1 0,0 0 0,0 0 0,-1 0 0,0 0 0,-1 0 0,2 9 0,0 1 0,-2 0 0,-1 0 0,0 0 0,-1 1 0,0-1 0,-4 20 0,-24 103 0,24-122 0,-18 64 0,-4-1 0,-44 97 0,-90 146 0,64-139 0,-106 284 0,175-406 0,-1 7 0,26-63-195,0 1 0,1-1 0,0 1 0,1 0 0,-1 0 0,3 11 0,-2-8-6631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3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 0 24496,'-444'322'0,"614"199"0,377-521 0,-377-521 0,-613 199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3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24575,'3'0'0,"-1"0"0,1-1 0,0 1 0,0 0 0,0 1 0,0-1 0,-1 0 0,1 1 0,0-1 0,0 1 0,4 2 0,-5-3 0,24 9-478,-1 1 0,0 1-1,45 27 1,63 56-3075,-96-65 3050,-2 3 0,-1 1 1,57 73-1,-52-52 379,-2 2 1,36 75-1,-56-94 124,-1 1 0,-2 1 0,-2 0 0,-1 1 0,8 73 0,-12-48 0,-4-1 0,-9 125 0,2-149 1128,-1-2 0,-17 63-1,19-89-867,-1 0 1,-1 0-1,0 0 0,0-1 0,-1 0 1,0 0-1,-1 0 0,-1-1 0,1 0 0,-2 0 1,1-1-1,-12 10 0,16-16-224,-1 0 0,1 0 0,-1 0 0,0 0 0,0-1 1,0 0-1,0 0 0,0 0 0,0 0 0,-1-1 0,1 0 0,0 0 0,-1-1 0,-5 1 0,7-1-15,1-1 0,0 0 0,0 1-1,0-1 1,0 0 0,0 0 0,0-1 0,0 1-1,0-1 1,0 1 0,1-1 0,-1 0 0,1 0 0,-1 0-1,1 0 1,0 0 0,-1-1 0,1 1 0,0-1-1,1 0 1,-1 1 0,0-1 0,1 0 0,0 0-1,-2-4 1,-1-6-21,1 1 0,0 0 0,1 0 0,0-1 0,1 0 0,1 1 0,0-1 0,3-23 0,2 1 0,19-66 0,-10 58 0,2 1 0,2 0 0,41-68 0,87-106 0,-82 135 0,4 3 0,3 3 0,3 3 0,3 3 0,94-64 0,-80 66 192,158-106-1749,-238 167-5269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4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24575,'1'-1'0,"1"-1"0,-1 0 0,1 1 0,-1-1 0,1 1 0,-1-1 0,1 1 0,0 0 0,-1 0 0,1 0 0,0 0 0,0 0 0,0 0 0,4-1 0,0 0 0,8-5 0,1 1 0,0 0 0,0 2 0,0 0 0,1 0 0,-1 2 0,1-1 0,0 2 0,0 0 0,0 2 0,-1-1 0,1 2 0,0 0 0,0 1 0,-1 0 0,0 1 0,1 1 0,-2 0 0,1 2 0,24 13 0,-31-15 0,-1 1 0,-1 0 0,1 0 0,-1 1 0,0 0 0,-1 0 0,1 1 0,-1-1 0,-1 1 0,1 0 0,-2 0 0,6 13 0,-2 1 0,0 0 0,-2 1 0,5 40 0,-8-31 0,-1 0 0,-1 1 0,-8 47 0,-25 95 0,-74 241 0,86-359 0,11-32 0,-8 29 0,17-47 0,-1 0 0,1 1 0,0-1 0,0 0 0,1 0 0,0 1 0,0-1 0,3 14 0,-2-17 0,1 0 0,-1 0 0,1-1 0,-1 1 0,1-1 0,0 1 0,1-1 0,-1 0 0,0 1 0,1-1 0,0-1 0,0 1 0,0 0 0,0-1 0,0 1 0,0-1 0,1 0 0,-1 0 0,6 2 0,7 2 0,0 0 0,0-2 0,24 5 0,-19-5 0,31 7 0,1-2 0,0-3 0,0-2 0,1-3 0,104-10 0,-144 7 0,111-14 0,202-2 0,-283 18-1365,-27 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4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24575,'138'-1'0,"156"3"0,-167 14-109,-92-11-1147,-10-1-5570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 24575,'23'0'0,"10"-1"0,0-2 0,63-13 0,66-28 0,-118 32 0,124-48 266,-69 22-1897,-49 21-5195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4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24575,'0'24'0,"-19"275"-3637,10-188 1673,-51 273 645,0 9 2663,57-313-1780,3-52-1743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5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24575,'-2'3'0,"0"0"0,1 0 0,0 0 0,0 0 0,0 1 0,-1 4 0,0 1 0,-11 48 0,-10 112 0,12 272 0,11-373 0,1-60 0,-1 0 0,1-1 0,0 1 0,1 0 0,0-1 0,0 1 0,0-1 0,1 0 0,5 10 0,-7-14 0,1 0 0,0-1 0,0 1 0,0 0 0,0-1 0,0 0 0,0 1 0,0-1 0,1 0 0,-1 0 0,1 0 0,0-1 0,-1 1 0,1 0 0,0-1 0,0 0 0,0 0 0,0 0 0,0 0 0,0 0 0,1-1 0,-1 1 0,0-1 0,6 0 0,1-1 0,0-1 0,-1 0 0,1-1 0,-1 0 0,0-1 0,0 1 0,0-2 0,0 1 0,8-7 0,8-6 0,38-34 0,-46 35 0,0-1 0,-1-1 0,25-37 0,30-66 0,-69 117 0,1 0 0,0-1 0,0 1 0,0 0 0,8-7 0,-11 11 0,1-1 0,-1 1 0,1-1 0,0 1 0,-1 0 0,1-1 0,-1 1 0,1 0 0,0-1 0,-1 1 0,1 0 0,0 0 0,0 0 0,-1-1 0,1 1 0,0 0 0,0 0 0,-1 0 0,2 0 0,-1 1 0,0-1 0,-1 1 0,1-1 0,0 1 0,-1-1 0,1 1 0,0 0 0,-1-1 0,1 1 0,-1-1 0,1 1 0,-1 0 0,1 0 0,-1-1 0,0 1 0,1 0 0,-1 0 0,0 0 0,0-1 0,1 1 0,-1 1 0,3 18 0,-1-1 0,-1 1 0,-1 0 0,0-1 0,-2 1 0,-4 26 0,2-19 0,-70 405 0,-26-1 0,72-313 0,15-65 0,-1 3 0,-11 83 0,25-135-136,-1 0-1,1 0 1,0-1-1,0 1 1,0 0-1,0 0 1,1 0-1,0-1 0,1 6 1,4 2-6690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24575,'-1'0'0,"0"0"0,1 0 0,-1 0 0,1 0 0,-1 0 0,0 0 0,1 0 0,-1 0 0,0 1 0,1-1 0,-1 0 0,1 0 0,-1 1 0,0-1 0,1 0 0,-1 1 0,1-1 0,-1 0 0,1 1 0,-1-1 0,1 1 0,0-1 0,-1 1 0,1-1 0,-1 1 0,1 0 0,-13 15 0,-2 14 0,1 0 0,2 0 0,1 2 0,-11 50 0,14-51 0,-2 6 0,2-1 0,1 1 0,2 0 0,2 1 0,1 46 0,3-70 0,1 1 0,0 0 0,1-1 0,1 1 0,0-1 0,12 26 0,-11-30 0,0 0 0,1-1 0,1 1 0,0-1 0,0-1 0,1 1 0,0-1 0,0-1 0,1 1 0,10 6 0,-6-6 0,0-1 0,1 0 0,0-1 0,1 0 0,-1-1 0,1-1 0,0 0 0,0-1 0,0-1 0,1 0 0,-1-1 0,0-1 0,1 0 0,-1-1 0,1 0 0,-1-2 0,0 0 0,22-7 0,-22 5 0,1 0 0,-1-2 0,0 0 0,0 0 0,-1-1 0,0-1 0,-1-1 0,0 0 0,0 0 0,-1-1 0,0-1 0,-1 0 0,-1-1 0,1 0 0,-2 0 0,0-1 0,8-18 0,-8 13 0,-1 0 0,-1-1 0,0 0 0,3-21 0,-9 35 0,0 0 0,-1 0 0,0 0 0,0 0 0,0 0 0,-1 0 0,0 0 0,-2-7 0,2 9 0,0 1 0,-1-1 0,1 1 0,-1-1 0,0 1 0,0 0 0,0 0 0,0 0 0,-1 0 0,1 0 0,-1 1 0,0-1 0,0 1 0,-4-4 0,-3 1 25,0-1-1,-1 2 0,1-1 1,-1 1-1,0 1 1,0 0-1,0 0 0,0 1 1,-1 1-1,1 0 0,0 0 1,-1 1-1,-18 2 1,-9 4-594,0 1 0,-57 19 0,44-10-6257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7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1484 0 24575,'-24'0'0,"-2"0"0,-1 1 0,1 2 0,-1 0 0,1 1 0,0 2 0,0 1 0,1 1 0,0 1 0,0 1 0,1 1 0,-30 19 0,-1 8 0,1 2 0,2 3 0,2 2 0,2 2 0,-53 68 0,83-95 0,1 2 0,2 0 0,0 0 0,1 2 0,1 0 0,-10 27 0,20-42 0,0-1 0,0 1 0,1-1 0,0 1 0,1 0 0,0 0 0,0-1 0,1 1 0,0 0 0,1 0 0,-1 0 0,2 0 0,-1 0 0,1-1 0,1 1 0,0-1 0,0 1 0,0-1 0,1 0 0,0 0 0,1-1 0,7 10 0,126 139 0,-17-21 0,-94-102 0,-1 2 0,24 43 0,-40-59 0,0 0 0,-1 1 0,-1 1 0,-1 0 0,-1 0 0,4 22 0,-10-33 0,-1 1 0,0 0 0,0-1 0,-1 1 0,0-1 0,-1 1 0,0-1 0,-1 0 0,-5 10 0,4-12 0,0 0 0,0 0 0,-1-1 0,0 1 0,-1-1 0,1-1 0,-1 1 0,0-1 0,-1 0 0,-15 9 0,-8 1 0,-52 21 0,55-25 0,-36 12 0,-2-2 0,-106 21 0,-140-2 0,95-37-1365,205-4-5461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8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24575,'0'29'0,"12"323"0,2-133-1892,4 32-2340,-11-199 3446,1-1 1,28 89-1,-21-101 834,-1-7 194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7:13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677 256 24575,'-1'-1'0,"1"-1"0,-1 0 0,0 1 0,0-1 0,0 0 0,0 1 0,0-1 0,0 1 0,-3-3 0,0 2 0,-1 0 0,1 0 0,-1 0 0,1 1 0,-1 0 0,0 0 0,1 0 0,-1 0 0,-9 0 0,-44 3 0,54-2 0,-18 3 0,1 0 0,0 2 0,0 0 0,0 2 0,0 0 0,-26 14 0,5 1 0,-74 50 0,100-59 0,-1 0 0,2 1 0,0 1 0,0 0 0,2 1 0,0 1 0,0 0 0,2 1 0,0 0 0,-12 31 0,12-23 0,2 1 0,0 0 0,2 1 0,1-1 0,2 2 0,0-1 0,1 38 0,3-60 0,0 1 0,0-1 0,1 0 0,0 1 0,0-1 0,1 0 0,0 0 0,0 1 0,0-2 0,0 1 0,1 0 0,0 0 0,1-1 0,-1 1 0,1-1 0,4 5 0,-3-6 0,1 1 0,-1-1 0,1 0 0,-1 0 0,1-1 0,0 0 0,1 0 0,-1 0 0,0-1 0,1 0 0,-1 0 0,1-1 0,0 0 0,13 1 0,-6-2 0,1 0 0,0-2 0,-1 1 0,1-2 0,-1 0 0,1-1 0,-1 0 0,-1-1 0,1-1 0,-1 0 0,0-1 0,0 0 0,17-13 0,12-13 0,-1-1 0,47-49 0,53-73 0,-116 124 0,-1-1 0,-2-2 0,18-36 0,-31 50 0,0-1 0,-1 0 0,-1-1 0,-1 1 0,-2-1 0,0-1 0,-1 1 0,-1 0 0,-1-1 0,-2 1 0,-3-32 0,3 48 0,-1 1 0,0-1 0,0 0 0,0 1 0,-1 0 0,0-1 0,0 1 0,-1 0 0,0 0 0,0 1 0,0-1 0,0 1 0,-1 0 0,0 0 0,0 1 0,0-1 0,-1 1 0,0 0 0,1 0 0,-1 1 0,-1 0 0,1 0 0,0 0 0,-1 1 0,1 0 0,-1 0 0,0 1 0,0 0 0,0 0 0,1 0 0,-1 1 0,0 0 0,0 0 0,-13 3 0,0 2 93,1 0 0,-28 12-1,-6 2-1735,39-15-5183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8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24575,'68'0'0,"77"-12"0,59-13-2627,254 1-1,-360 25 2696,121 0 2613,-203-1-8366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8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24575,'0'0'0,"0"0"0,4 0 0,8 0 0,6-5 0,9-2 0,17 1 0,9-5 0,11 1 0,10-4 0,6 2 0,6-4 0,2 2 0,2-2 0,-1-3 0,-4 2 0,-13 3 0,-18 5-8191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9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0 24575,'-18'24'0,"-13"47"0,3 0 0,4 2 0,-28 135 0,43-166-382,2-1 0,-2 81 0,8-107 286,2 0 0,0 0 1,1 0-1,0 0 1,1-1-1,1 1 1,0-1-1,1 0 1,0 0-1,2 0 0,11 20 1,-14-29 152,-1-1 1,1 0-1,0 0 0,0 0 1,0-1-1,1 1 0,0-1 1,-1 0-1,1 0 0,0-1 1,0 1-1,0-1 0,1 0 1,-1-1-1,1 1 0,-1-1 1,1 0-1,-1 0 0,7-1 1,7 1 171,1-1 0,-1-2 1,1 0-1,19-5 0,-21 3-229,-1-1 0,0-1 0,0-1 0,0 0 0,-1-1 0,0-1 0,0-1 0,-1 0 0,0-1 0,-1 0 0,0-1 0,-1-1 0,22-26 0,-26 27 0,0 1 0,-1-2 0,0 1 0,-1-1 0,0 0 0,-1 0 0,-1-1 0,0 0 0,-1 0 0,0 0 0,-1 0 0,-1-1 0,0 1 0,-1-1 0,0 1 0,-2-1 0,-2-25 0,2 34 0,-1 1 0,1-1 0,-1 0 0,0 1 0,-1-1 0,1 1 0,-1 0 0,0 0 0,0 0 0,-1 0 0,0 0 0,1 1 0,-2-1 0,1 1 0,-7-5 0,2 3 0,-1 0 0,0 1 0,0 0 0,-1 0 0,1 1 0,-1 1 0,-14-4 0,-9 0 0,0 2 0,-1 1 0,1 1 0,-65 4 0,42 5 0,1 2 0,-65 17 0,99-19-273,1 0 0,0 2 0,1 0 0,-31 17 0,19-4-6553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29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1361 1 24575,'-51'-1'0,"0"3"0,0 2 0,-75 15 0,96-12-616,0 1 0,0 2 0,0 0 1,2 3-1,-1 0 0,-37 25 0,21-5 400,2 2 1,1 2-1,-38 44 0,30-34 537,36-35-154,0 0 0,1 2 0,0-1 0,-19 29 0,30-38-99,0 0-1,1 0 0,-1 0 1,1 0-1,0 1 0,0-1 0,0 0 1,0 1-1,1-1 0,-1 1 1,1-1-1,1 1 0,-1-1 1,1 1-1,-1-1 0,1 0 1,0 1-1,1-1 0,-1 0 0,1 0 1,0 0-1,0 0 0,0 0 1,3 4-1,7 10 484,1-1 0,1-1-1,28 27 1,-24-25-419,22 22-132,-2 2 0,52 75 0,-80-104 0,-2 1 0,0 1 0,0 0 0,-1 0 0,-1 0 0,-1 1 0,0 0 0,-1 0 0,0 0 0,-2 0 0,0 1 0,0-1 0,-2 28 0,-2-36 0,0 0 0,0 0 0,0 0 0,-1 0 0,0 0 0,-1-1 0,0 1 0,0-1 0,0 0 0,-1 0 0,0-1 0,0 1 0,-11 9 0,-8 5 0,0-1 0,-34 21 0,50-35 0,-32 19 0,-1-1 0,-88 36 0,-97 19 0,208-73 0,-21 6-455,0-2 0,-67 8 0,81-15-6371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3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24575,'16'1'0,"0"1"0,0 0 0,0 1 0,0 1 0,-1 0 0,1 1 0,-1 1 0,-1 0 0,1 2 0,-1-1 0,0 2 0,13 9 0,0 3 0,-1 0 0,-2 2 0,0 1 0,37 46 0,-52-56 0,0 1 0,0 0 0,-2 0 0,0 1 0,0 0 0,-2 0 0,0 1 0,-1-1 0,0 1 0,-1 0 0,-1 0 0,-1 26 0,-2 8 0,-2 0 0,-18 94 0,6-82 0,-3-2 0,-38 91 0,55-150 0,0 0 0,0 1 0,0-1 0,0 1 0,0-1 0,1 1 0,-1 0 0,1-1 0,0 1 0,0-1 0,0 1 0,0 0 0,0-1 0,0 1 0,1-1 0,-1 1 0,1 0 0,0-1 0,0 1 0,1 2 0,0-2 0,1 0 0,-1-1 0,1 1 0,0-1 0,0 0 0,0 0 0,0 0 0,0 0 0,0 0 0,1 0 0,-1-1 0,1 0 0,-1 0 0,5 1 0,27 7 0,0-2 0,0-1 0,54 2 0,-23-7 0,66-9 0,-75 3 42,412-51-1449,-431 49-5419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30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24575,'221'14'0,"-35"-1"0,98-12-1023,-271-1 681,15 0-6484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30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0 262 24575,'0'0'0,"5"0"0,6 0 0,7 0 0,5 0 0,8-5 0,10-1 0,12-6 0,7 1 0,8-4 0,8-4 0,5-9 0,5-4 0,2-7 0,0 3 0,-9 3 0,-18 8-8191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31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24575,'2'0'0,"0"0"0,0 0 0,0-1 0,1 1 0,-1-1 0,0 1 0,0-1 0,3-1 0,4-3 0,1 1 0,0 0 0,0 1 0,1 0 0,-1 0 0,1 1 0,-1 1 0,1 0 0,0 0 0,-1 1 0,1 0 0,0 1 0,-1 0 0,1 1 0,13 4 0,-16-4 0,0 1 0,0 0 0,0 0 0,-1 1 0,1 0 0,-1 1 0,0-1 0,0 2 0,0-1 0,-1 1 0,0-1 0,0 2 0,0-1 0,-1 1 0,0 0 0,0 0 0,-1 0 0,0 1 0,5 11 0,-3-1-29,-2 0 0,0 1 0,0-1 0,-2 1 0,-1 0 0,0-1 0,-1 1 0,-1 0 0,-1 0 0,0-1 0,-6 21 0,-8 23-294,-45 111 0,47-139 278,-23 68-217,33-88 446,1 0-1,0 0 1,1 1 0,0-1 0,2 22-1,0-34-174,0 0 0,1 1 0,0-1 0,0 1 0,-1-1 0,1 0 0,1 0-1,-1 0 1,0 1 0,0-1 0,1 0 0,-1-1 0,1 1 0,0 0 0,-1 0-1,1-1 1,0 1 0,0-1 0,0 1 0,0-1 0,1 0 0,-1 0 0,0 0-1,0 0 1,1 0 0,-1 0 0,4 0 0,7 2-21,1 0-1,0-1 1,19 1-1,-32-3 13,47 1 0,0-1 0,1-3 0,63-12 0,-48 7-1365,-38 5-5461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3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0 24575,'-12'13'0,"-28"27"0,3 2 0,1 2 0,3 1 0,-31 53 0,56-84 0,1 1 0,1 0 0,0 0 0,1 0 0,0 0 0,-2 19 0,6-26 0,0 1 0,0 0 0,1 0 0,0-1 0,0 1 0,1 0 0,0-1 0,1 1 0,0-1 0,0 1 0,1-1 0,0 0 0,5 8 0,9 14 0,2-1 0,1-1 0,30 32 0,77 69 0,-24-27 0,-92-91 0,-2 0 0,1 0 0,-1 1 0,-1 0 0,10 19 0,-16-27 0,0 1 0,0 0 0,-1 0 0,1 0 0,-1 0 0,0 0 0,0 0 0,-1 1 0,0-1 0,1 0 0,-2 0 0,1 0 0,-1 1 0,1-1 0,-2 0 0,1 0 0,0 0 0,-4 7 0,-7 13 0,-2 0 0,-1 0 0,-1-2 0,-1 0 0,-38 40 0,4-13 0,-67 49 0,97-87 0,22-12 0,-1 0 0,0 0 0,0-1 0,0 1 0,0 0 0,0 0 0,0-1 0,0 1 0,1 0 0,-1 0 0,0-1 0,0 1 0,0 0 0,0-1 0,0 1 0,0 0 0,-1 0 0,1-1 0,0 1 0,0 0 0,0 0 0,0-1 0,0 1 0,0 0 0,0 0 0,0-1 0,-1 1 0,1 0 0,0 0 0,0-1 0,0 1 0,0 0 0,-1 0 0,1 0 0,0 0 0,0-1 0,-1 1 0,1 0 0,0 0 0,0 0 0,-1 0 0,1 0 0,0 0 0,0 0 0,-1 0 0,1 0 0,0 0 0,0-1 0,-1 1 0,1 0 0,0 1 0,-1-1 0,1 0 0,0 0 0,0 0 0,-1 0 0,1 0 0,0 0 0,0 0 0,-1 0 0,1 1 0,12-27 0,2 1 0,1 0 0,0 1 0,31-34 0,123-131 0,-120 137 0,-33 36-13,535-533-5200,-528 530 5155,1 1-1,52-30 1,57-17 171,-29 15 820,-61 25 1459,-27 15-1410,27-13-1,-43 23-981,1-1 0,-1 1 0,1 0 0,-1 0 0,0-1 0,1 1 0,-1 0 0,1 0 0,-1 0 0,0 0 0,1 0 0,-1-1 0,1 1 0,-1 0 0,1 0 0,-1 0 0,1 0 0,-1 0 0,1 0 0,-1 0 0,0 1 0,1-1 0,-1 0 0,1 0 0,-1 0 0,1 1 0,-9 11 0,-96 84 0,-186 131 0,284-223 0,0 0 0,1 1 0,-1 0 0,1 0 0,0 1 0,0-1 0,1 1 0,-6 8 0,9-10 0,-1 0 0,0-1 0,1 1 0,0 0 0,0 0 0,0 0 0,1 0 0,-1 0 0,1 0 0,0 0 0,0 0 0,0 0 0,1 0 0,-1 0 0,1 0 0,0 0 0,2 4 0,3 9 0,1 0 0,1 0 0,1-1 0,19 28 0,53 58 0,-27-37 0,-14-14 0,63 109 0,-100-153 0,0-1 0,-1 1 0,0 0 0,0 0 0,-1 0 0,1 0 0,-2 1 0,1-1 0,-1 0 0,0 0 0,0 1 0,-1-1 0,0 0 0,-1 0 0,-3 12 0,-4 8 0,-1-1 0,-24 42 0,24-48 0,-16 29 0,-1-2 0,-3-1 0,-2-1 0,-1-2 0,-76 74 0,95-104 0,-1-2 0,1 1 0,-2-2 0,0 0 0,0-1 0,-32 12 0,21-11 0,-1-2 0,1-2 0,-50 7 0,6-2-1365,41-6-5461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36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1 24575,'0'6'0,"-14"377"0,4-199 0,-73 2200-4927,72-740 4927,25-1077-290,-2 438-398,-37 17 688,13-575 0,-6 443 0,19 682 0,40-511 0,-28-845 0,-2-35 0,7 398 0,-82 457 0,49-829 0,-53 272-59,47-284 227,17-129 2374,-20 97-1,-10 46-1828,-30 191-713,43-284 0,6 1 0,-2 190 0,18 267-1365,-1-564-5461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7:35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36.0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6395 543 24575,'-23'-19'0,"-18"-6"0,-12-7 0,-84-37 0,-14 12-2830,-296-70 0,-174 27-2830,275 71 4143,-634 28 0,741 20 1394,0 11 1,3 10-1,-311 94 1,476-112 681,0 3 1,2 3-1,1 4 1,-81 49 0,108-54-561,2 1 0,1 2 0,1 1 0,2 2 0,1 2 1,2 1-1,-46 66 0,47-52 159,2 0-1,3 2 1,1 1 0,3 1 0,3 1 0,2 1-1,2 0 1,3 1 0,2 0 0,3 1 0,3 0 0,4 105-1,5-92-157,2-1 0,4 0 0,3-1 0,42 129 0,-40-157 0,1-1 0,2 0 0,2-1 0,2-2 0,1 0 0,2-1 0,1-2 0,2 0 0,36 32 0,-19-27 0,3-1 0,0-2 0,105 55 0,-80-56 0,2-2 0,110 31 0,-31-25 0,2-8 0,248 19 0,-134-34 0,0-11 0,341-40 0,-433 14 0,-1-9 0,295-89 0,-338 74 0,-4-6 0,-1-6 0,-3-5 0,119-79 0,-190 104 0,-1-2 0,-2-3 0,-2-2 0,66-74 0,-89 86 0,-2-1 0,-2-2 0,-1 0 0,-1-2 0,-2 0 0,-2-2 0,-1 0 0,14-50 0,-21 48 0,-1-1 0,-2 0 0,-2 0 0,-2 0 0,-2-1 0,-2 0 0,-1 1 0,-2 0 0,-13-57 0,5 53 0,-2 0 0,-2 0 0,-1 1 0,-3 1 0,-2 1 0,-1 1 0,-2 1 0,-33-40 0,11 26 7,-1 2-1,-3 2 1,-2 3-1,-2 2 1,-2 2-1,-2 3 1,-107-55-1,42 35-71,-3 6 1,-2 6-1,-142-35 0,48 29-203,-2 10 0,-372-26 0,307 59 1370,-485 43 0,-345 123-2072,24 52 26,802-147 944,-8 5 422,247-51 1688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52.1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23362,'12613'88'0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56.6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2743 669 24575,'0'-2'0,"0"0"0,0-1 0,-1 1 0,1 0 0,-1 0 0,1-1 0,-1 1 0,-1-3 0,-23-48 0,18 37 0,1 1 0,-2 0 0,0 0 0,-1 1 0,0 0 0,-12-13 0,-5 0 0,-1 1 0,-40-29 0,27 25 0,-122-84 0,123 89 0,-2 2 0,-55-23 0,15 17 0,-1 4 0,-2 3 0,0 4 0,-129-11 0,132 23 0,1 4 0,-1 3 0,-107 16 0,81 1 0,-205 60 0,255-57 0,1 2 0,1 2 0,1 3 0,2 2 0,0 3 0,3 1 0,1 3 0,1 2 0,-46 50 0,74-67 0,0 0 0,2 2 0,0 0 0,2 1 0,0 1 0,2 0 0,1 0 0,1 2 0,2-1 0,-8 37 0,7-20 0,3 1 0,2 0 0,1 0 0,3 0 0,8 88 0,2-78 0,3-1 0,1 1 0,3-2 0,3 0 0,1-1 0,50 87 0,-41-91 0,2-1 0,2-1 0,2-2 0,1-2 0,3-1 0,2-2 0,1-2 0,68 47 0,-54-47 0,2-2 0,2-3 0,1-3 0,1-2 0,1-3 0,113 27 0,332 26 0,-427-71 0,0-3 0,0-4 0,0-3 0,0-4 0,134-31 0,-127 16 0,-1-5 0,-1-2 0,-1-5 0,146-83 0,-98 37 0,168-135 0,-232 159 0,-2-4 0,-3-2 0,102-131 0,-145 164 0,0-1 0,-3-1 0,0 0 0,-2-1 0,-1-1 0,-2-1 0,11-44 0,-19 54 0,0 1 0,-2-1 0,-1 0 0,-1 0 0,-1-1 0,-1 1 0,-1 0 0,-1 0 0,-1 1 0,-2-1 0,-12-35 0,5 28 0,-1 1 0,-1 0 0,-2 1 0,-1 1 0,-1 1 0,-2 0 0,0 2 0,-2 0 0,-1 2 0,-1 0 0,-1 2 0,-29-19 0,-2 3 0,-1 3 0,-3 3 0,0 2 0,-2 3 0,-1 3 0,-1 2 0,-76-14 0,15 13 0,0 5 0,-237-3 0,225 22 0,1 6 0,-263 48 0,348-44 0,1-2 0,1 3 0,-65 23 0,101-30 0,2 0 0,-1 1 0,1 1 0,0 0 0,0 1 0,0 0 0,1 1 0,1 0 0,-1 0 0,2 1 0,-1 1 0,1-1 0,-11 19 0,18-25-195,0 0 0,0 0 0,0 0 0,1 0 0,-1 0 0,0 7 0,0 3-6631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58.0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3999 1999 24486,'-2'79'0,"-2"-1"0,-4 0 0,-3 0 0,-3-1 0,-3 0 0,-2-1 0,-4-1 0,-3-1 0,-2-1 0,-4-1 0,-2-1 0,-3-2 0,-3-1 0,-2-2 0,-3-2 0,-2-1 0,-3-2 0,-2-3 0,-3-1 0,-1-3 0,-3-2 0,-2-2 0,-1-2 0,-3-4 0,-1-1 0,-2-4 0,-1-2 0,-1-2 0,-2-4 0,-1-2 0,-2-4 0,0-2 0,-1-3 0,0-3 0,-2-3 0,1-4 0,-1-2 0,-1-3 0,1-4 0,-1-2 0,1-4 0,0-3 0,0-2 0,1-4 0,0-3 0,1-3 0,1-3 0,1-2 0,1-4 0,1-2 0,1-4 0,2-2 0,1-2 0,2-4 0,2-1 0,1-4 0,2-2 0,3-2 0,1-2 0,3-3 0,2-1 0,2-3 0,2-2 0,4-1 0,1-2 0,4-2 0,2-1 0,2-2 0,4-1 0,2-1 0,4-1 0,2-1 0,3-1 0,3-1 0,3 0 0,4-1 0,2 0 0,3 0 0,4-1 0,2 1 0,4-1 0,3 1 0,2 1 0,4-1 0,3 2 0,3 0 0,3 1 0,2 0 0,4 2 0,2 1 0,4 2 0,2 1 0,2 1 0,4 2 0,1 1 0,4 3 0,2 1 0,2 2 0,2 3 0,3 1 0,1 3 0,3 2 0,2 3 0,1 2 0,2 3 0,2 2 0,1 3 0,2 3 0,1 2 0,1 4 0,1 2 0,1 3 0,1 4 0,1 2 0,0 3 0,1 3 0,0 3 0,0 4 0,1 2 0,-1 4 0,1 2 0,-1 4 0,-1 3 0,1 3 0,-2 3 0,0 2 0,-1 4 0,0 3 0,-2 2 0,-1 4 0,-2 2 0,-1 3 0,-1 3 0,-2 2 0,-1 3 0,-3 2 0,-1 3 0,-2 2 0,-3 3 0,-1 1 0,-3 3 0,-2 2 0,-3 1 0,-2 3 0,-3 1 0,-2 2 0,-3 1 0,-3 1 0,-2 2 0,-4 1 0,-2 2 0,-3 0 0,-4 1 0,-2 0 0,-3 2 0,-3-1 0,-3 1 0,-4 1 0,-2-1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07.0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2021 352 24575,'-12'-11'0,"0"1"0,0 1 0,-1 0 0,0 1 0,-1 0 0,0 1 0,0 0 0,-18-5 0,-18-3 0,-56-10 0,93 22 0,-379-57 0,299 54 0,0 3 0,-117 12 0,-17 25 0,193-26 0,0 2 0,1 1 0,0 2 0,-47 25 0,37-14-112,2 2-1,1 2 1,1 2 0,1 2-1,-58 63 1,75-71 50,1 0 1,2 2 0,0 0-1,2 1 1,1 0 0,1 2-1,2-1 1,0 2 0,2-1-1,-7 35 1,11-26 52,1 0-1,2 1 1,1-1 0,2 1 0,2 0-1,1-1 1,2 0 0,2 0-1,2 0 1,1-1 0,1 0 0,3 0-1,0-2 1,3 0 0,36 57-1,-16-38 10,2-1 0,3-2 0,2-2 0,2-3 0,2-1 0,76 55 0,-49-48 0,1-3 0,3-4 0,1-4 0,97 36 0,-112-53 0,2-3 0,0-2 0,1-4 0,0-2 0,86 3 0,-110-14 0,0-2 0,0-2 0,0-2 0,0-2 0,0-1 0,-1-3 0,-1-2 0,1-1 0,51-25 0,-53 18 0,-1-2 0,-1-2 0,0-1 0,-3-2 0,0-2 0,61-63 0,-71 62 0,-2 0 0,0-2 0,-2-1 0,-2-1 0,-1 0 0,-2-1 0,-1-1 0,15-51 0,-12 11 0,-3-1 0,-3 0 0,-4-1 0,-3 0 0,-3 0 0,-4 0 0,-22-155 0,15 189 0,-2 1 0,-1-1 0,-3 2 0,-1 0 0,-2 0 0,-2 2 0,-28-46 0,28 56 0,-2 1 0,0 2 0,-2 0 0,-1 1 0,-1 1 0,-1 2 0,-1 0 0,-2 2 0,-51-30 0,29 26 0,-1 1 0,-1 3 0,-1 3 0,-1 2 0,0 2 0,-110-13 0,63 19 0,0 5 0,-203 18 0,190-1 502,-123 32 0,174-29-753,0 3 0,1 3 0,-77 38 0,85-31-6442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55.6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24575,'19'19'0,"-6"-8"0,0 0 0,16 9 0,12 11 0,-28-20 0,40 33 0,82 89 0,-13 14 0,-7 5 0,94 167 0,-179-266 0,28 69 0,-45-91 0,-2 1 0,-1 0 0,9 59 0,-18-82 0,-1 0 0,0 0 0,0 0 0,-1 0 0,0 0 0,-1 0 0,0 0 0,-1-1 0,1 1 0,-2-1 0,1 0 0,-1 1 0,0-2 0,-1 1 0,0 0 0,0-1 0,-1 0 0,0 0 0,-9 8 0,0-1 0,-1 0 0,0-1 0,-1-1 0,0-1 0,-1 0 0,-1-1 0,-25 9 0,14-8 0,-1-2 0,-1-1 0,0-2 0,0 0 0,0-3 0,0 0 0,-1-3 0,-32-2 0,53 1 0,1 0 0,0-1 0,0-1 0,0 0 0,0 0 0,1-1 0,-1 0 0,1-1 0,0 0 0,-13-9 0,19 11 0,1 1 0,-1-1 0,1 0 0,0-1 0,0 1 0,0 0 0,0-1 0,1 0 0,-1 0 0,1 0 0,0 0 0,0 0 0,0 0 0,1 0 0,-1 0 0,1-1 0,0 1 0,1-1 0,-1 1 0,1-1 0,0 1 0,0-1 0,0 1 0,0-1 0,1 1 0,0-1 0,0 1 0,2-6 0,7-17 0,1 1 0,2 0 0,1 1 0,27-39 0,-15 25 0,62-91 0,6 4 0,5 4 0,6 5 0,4 4 0,6 6 0,131-97 0,-196 166 0,47-36 0,-79 62 0,0 1 0,0 1 0,33-13 0,17-1 0,-62 22-227,0 0-1,1 1 1,-1-1-1,1 1 1,10 0-1,-6 1-6598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56.0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1 120 24575,'24'-5'0,"2"-3"0,1 2 0,-1 0 0,35-1 0,2-2 0,92-19 0,-69 10 0,1 4 0,141-5 0,-219 19-273,-1 0 0,1 1 0,-1 0 0,13 4 0,-1 2-6553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56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1 322 24575,'1'-1'0,"-1"0"0,1 1 0,0-1 0,0 0 0,0 0 0,0 0 0,0 1 0,0-1 0,0 0 0,0 1 0,0-1 0,1 0 0,2-1 0,64-35 0,2 2 0,1 4 0,93-28 0,231-47 0,-315 87 0,15 1-1365,-55 14-5461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56.7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208 1 24575,'0'23'0,"-4"41"-1109,-2-1-1,-21 91 1,23-134 1065,-50 220-1503,-23 134-588,66-300 1060,0-7 481,-2 86 0,13-149 737,0 0-1,0 0 0,0 0 1,0 0-1,1 0 0,0-1 1,0 1-1,2 5 1,4 2-299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9:58.2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327 354 24575,'-2'0'0,"0"0"0,0 0 0,0 0 0,0 0 0,0 0 0,-1 1 0,1-1 0,0 1 0,0-1 0,0 1 0,0 0 0,0 0 0,1 0 0,-1 0 0,0 0 0,-3 3 0,-27 25 0,2 3 0,1 1 0,2 2 0,1 0 0,2 2 0,2 1 0,1 1 0,1 1 0,-13 44 0,26-63 0,1 0 0,-4 34 0,9-48 0,0 0 0,1 0 0,0 0 0,0 0 0,1-1 0,-1 1 0,1 0 0,1 0 0,0 0 0,0 0 0,0-1 0,4 7 0,-4-10 0,0 0 0,0 0 0,1 0 0,-1-1 0,1 1 0,-1-1 0,1 0 0,0 0 0,0 0 0,0 0 0,1 0 0,-1 0 0,0-1 0,1 0 0,-1 0 0,0 0 0,1 0 0,0 0 0,-1-1 0,1 1 0,-1-1 0,5 0 0,2-1 0,1 1 0,-1-1 0,0-1 0,1 0 0,-1 0 0,14-6 0,-6 0 0,0 0 0,-1-2 0,0 0 0,-1-1 0,0 0 0,19-20 0,1-3 0,41-52 0,-57 60 0,-1-1 0,-2-1 0,0-1 0,-2 0 0,15-42 0,-8 8 0,23-107 0,-44 165 0,0 0 0,0 1 0,-1-1 0,1 0 0,-1 0 0,-1 1 0,1-1 0,-1 0 0,1 0 0,-3-4 0,3 7 0,-1 0 0,0-1 0,0 1 0,-1 0 0,1 0 0,0 0 0,-1 0 0,1 0 0,-1 1 0,1-1 0,-1 0 0,0 1 0,0-1 0,0 1 0,0 0 0,0-1 0,0 1 0,0 0 0,0 0 0,0 0 0,-4 0 0,-70-25 0,75 26 0,1 0 0,-1 0 0,1 0 0,0 0 0,-1 0 0,1 0 0,0 0 0,-1 0 0,1 0 0,-1-1 0,1 1 0,0 0 0,-1 0 0,1 0 0,0-1 0,-1 1 0,1 0 0,0 0 0,-1-1 0,1 1 0,0 0 0,0 0 0,-1-1 0,1 1 0,0 0 0,0-1 0,0 1 0,0-1 0,-1 1 0,1 0 0,0-1 0,0 1 0,0 0 0,0-1 0,0 0 0,12-11 0,31-10 0,-37 20 0,53-22 0,1 3 0,88-20 0,130-11 0,-257 48 0,8-1 0,8-2 0,0 1 0,0 2 0,0 2 0,40 2 0,-74 0 0,0 1 0,0-1 0,0 1 0,0 0 0,0-1 0,0 1 0,0 1 0,0-1 0,0 0 0,-1 1 0,1-1 0,0 1 0,-1 0 0,1 0 0,-1 0 0,0 0 0,1 0 0,1 4 0,-1-2 0,-1 0 0,0 0 0,0 0 0,-1 0 0,1 0 0,-1 0 0,0 1 0,0-1 0,0 1 0,-1-1 0,0 7 0,0 8 0,-2 0 0,-1 1 0,0-1 0,-10 30 0,-23 63 0,18-57 0,-19 86 0,36-135 0,0-1 0,0 1 0,0 0 0,1 0 0,0 0 0,0 0 0,1-1 0,0 1 0,0 0 0,0 0 0,0-1 0,1 1 0,0-1 0,0 1 0,1-1 0,-1 0 0,1 0 0,0 0 0,1 0 0,-1 0 0,1-1 0,0 1 0,0-1 0,0 0 0,1-1 0,-1 1 0,1-1 0,0 1 0,0-1 0,0-1 0,1 1 0,-1-1 0,1 0 0,5 1 0,6 2 0,0-1 0,0-1 0,1-1 0,-1 0 0,1-2 0,-1 0 0,19-2 0,0-2 0,0-2 0,47-14 0,-44 9 0,-2-2 0,0-2 0,0-2 0,-2-1 0,0-1 0,47-36 0,-58 36 0,-1 0 0,-1-2 0,0 0 0,-2-2 0,-1 0 0,0-1 0,-2-1 0,-1-1 0,15-31 0,-27 49 0,-1-1 0,1 1 0,-1-1 0,-1 0 0,0 1 0,0-1 0,-1 0 0,1-11 0,-2 16 0,-1 0 0,1 0 0,-1 0 0,1 0 0,-1 0 0,0 0 0,-1 0 0,1 1 0,-1-1 0,0 1 0,1-1 0,-1 1 0,-1-1 0,1 1 0,-1 0 0,1 0 0,-1 0 0,0 0 0,0 1 0,0-1 0,-6-3 0,-5-2 0,-1 0 0,0 1 0,0 1 0,-1 1 0,0 0 0,-28-5 0,-2 3 0,-69-2 0,-243 13-1365,134 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1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24575,'0'25'0,"1"5"0,9 46 0,1 4 0,26 332 0,-14-167 0,12 69 0,-7-137 0,-4-43 0,-21-101-682,0 58-1,-4-80-6143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07.7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 0 24575,'3'1'0,"1"0"0,-1 0 0,0 1 0,1-1 0,-1 1 0,0 0 0,0-1 0,0 2 0,4 2 0,6 4 0,52 26 0,-41-23 0,0 1 0,-1 1 0,-1 2 0,22 17 0,-28-17 0,0 0 0,-1 1 0,-1 1 0,-1 0 0,0 1 0,-1 0 0,12 29 0,-17-31 0,0 1 0,-1-1 0,-1 1 0,-1 0 0,-1 0 0,0 1 0,-1-1 0,-1 1 0,-2 26 0,-1-31 0,0 0 0,-2-1 0,1 1 0,-2-1 0,0 0 0,0 0 0,-1 0 0,-1-1 0,0 0 0,0 0 0,-2-1 0,-11 14 0,0-3 0,-1-2 0,-1 0 0,0-1 0,-47 29 0,44-35 0,-1 0 0,0-2 0,-28 9 0,42-16 0,5-2 0,0 0 0,0 0 0,-14 1 0,19-2 0,1-1 0,-1 0 0,0 0 0,1 0 0,-1 0 0,0 0 0,1 0 0,-1-1 0,1 1 0,-1 0 0,0-1 0,1 1 0,-1-1 0,1 0 0,-1 1 0,1-1 0,0 0 0,-1 0 0,1 0 0,0 0 0,-1 0 0,-1-3 0,3 3 0,-1 0 0,1 0 0,0 1 0,-1-1 0,1 0 0,0 0 0,0 0 0,0 0 0,0 0 0,0 0 0,0 0 0,0 0 0,0 0 0,0 0 0,0 0 0,1 0 0,-1 0 0,0 0 0,1 0 0,-1 0 0,1-1 0,15-21 0,-12 17 0,42-52 0,74-71 0,-71 78 0,150-143 0,-154 155 0,2 3 0,84-52 0,11 17 0,-4 2 0,-134 67 0,4-2 0,0-1 0,0 0 0,-1 0 0,9-9 0,-14 13-114,0-1 1,0 1-1,0-1 0,0 1 0,1 0 1,-1 0-1,0 0 0,0 0 0,1 0 1,-1 0-1,3 0 0,4-1-6712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08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24575,'265'11'0,"-130"7"0,-37-4 0,121 2 0,-151-17-1365,-55 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08.8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77 1 24575,'9'6'0,"0"0"0,0 1 0,0 0 0,-1 0 0,0 1 0,13 16 0,22 21 0,9 0 0,-3 2 0,73 90 0,-109-120 0,-1 0 0,-2 1 0,1 0 0,-2 1 0,0 0 0,-2 0 0,9 29 0,-13-32 0,0 0 0,0 0 0,-2 0 0,0 1 0,-1-1 0,0 0 0,-2 0 0,0 0 0,0 0 0,-6 17 0,1-11 0,-1 0 0,-1 0 0,-1-1 0,-1-1 0,0 0 0,-2 0 0,-24 29 0,7-16 0,-2-1 0,-1-1 0,-37 26 0,58-48 0,0-1 0,-1 0 0,0-1 0,-21 9 0,28-13 0,-1-1 0,1 0 0,-1 0 0,0-1 0,0 1 0,0-2 0,1 1 0,-1-1 0,0 0 0,0 0 0,0-1 0,-7-1 0,12 1 0,-1 0 0,0 1 0,1-2 0,-1 1 0,1 0 0,0 0 0,-1-1 0,1 1 0,0-1 0,0 0 0,0 1 0,0-1 0,0 0 0,0 0 0,1-1 0,-1 1 0,1 0 0,-1 0 0,1-1 0,0 1 0,-1-3 0,1 1 0,0 0 0,0 0 0,0 0 0,0 0 0,1 0 0,0 0 0,0 0 0,0 0 0,0 0 0,1 1 0,-1-1 0,1 0 0,2-6 0,17-40 0,3 2 0,1 1 0,2 1 0,2 1 0,50-60 0,191-191 0,-250 276 0,-17 18 0,106-105 0,-83 86 0,0 0 0,45-28 0,-48 34 217,-18 12-361,0 0 0,0 0 1,0 0-1,0 0 0,1 1 0,-1 0 0,1 0 0,0 0 1,0 0-1,7-1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09.0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469 1 24575,'0'24'0,"-9"15"0,-18 51 0,0-3 0,-20 69-2181,-78 173 0,-15 42-766,58-130 5446,74-213 2285,4 0-6123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10.1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717 1 24575,'1'0'0,"1"0"0,-1 0 0,0 0 0,1-1 0,-1 1 0,0 0 0,0 0 0,1 1 0,-1-1 0,0 0 0,1 0 0,-1 1 0,0-1 0,0 1 0,1-1 0,-1 1 0,0-1 0,0 1 0,1 1 0,22 15 0,-23-16 0,26 22 0,-1 1 0,-2 2 0,0 1 0,-2 0 0,0 2 0,-3 0 0,0 2 0,-2 0 0,24 58 0,-30-58 0,-1 0 0,-1 1 0,-2 0 0,-2 0 0,0 1 0,-2-1 0,-2 1 0,-1 0 0,-1-1 0,-10 59 0,-2-37 0,-2 0 0,-2-1 0,-25 53 0,-83 146 0,93-192 0,2-7 0,-2-1 0,-2-2 0,-62 70 0,-136 116 0,176-181 0,-220 198-1365,229-211-5461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11.6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436 1 24575,'-1'0'0,"-1"1"0,0 0 0,1-1 0,-1 1 0,1 0 0,-1 0 0,1 0 0,0 0 0,-1 1 0,1-1 0,0 0 0,0 1 0,0-1 0,0 0 0,0 1 0,0-1 0,0 1 0,0-1 0,1 1 0,-1 0 0,0-1 0,0 3 0,-3 6 0,-97 168 0,36-46-2261,6 3 0,-68 232-1,113-308 2262,2-1 0,-5 73 0,7 122 0,11-197 3,3 0 0,2 0 0,2-1 0,3 0 0,2 0 0,28 72 0,-23-82-35,2-1 0,2 0 0,2-2 0,2-1 0,1 0 0,3-3 1,52 56-1,-26-40-1141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12.1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962 1 24575,'-18'17'0,"13"-10"0,-259 273-584,108-110 317,101-110 267,2 3 0,2 2 0,-55 96 0,95-142 1,-115 209-6,97-169 24,-41 122 0,65-166-1,1 1-1,1 0 0,1 0 1,0 0-1,1 0 0,1 0 0,0 1 1,2-1-1,-1 0 0,6 20 0,-1-15-19,0-1 1,2 1-1,1-1 0,0-1 0,1 1 0,1-2 0,15 20 0,0-5 20,0-1 0,2-2 1,53 45-1,-32-36-470,94 56 1,-117-80-6268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12.8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1645 0 24575,'-96'40'0,"-110"49"0,-95 45 0,253-110 0,-52 36 0,78-44 0,0 1 0,1 1 0,1 0 0,-21 25 0,32-32 0,1-2 0,1 0 0,0 0 0,-12 21 0,17-26 0,1-1 0,-1 1 0,1 0 0,0 0 0,0 0 0,0 0 0,1-1 0,-1 1 0,1 0 0,0 0 0,0 0 0,0 0 0,1 0 0,0 0 0,2 8 0,6 11 0,2 1 0,0-1 0,2-1 0,0 0 0,26 31 0,-23-34 0,-2 1 0,-1 0 0,0 1 0,-1 0 0,-2 1 0,12 33 0,-20-46 0,0-1 0,-1 1 0,-1 0 0,0 0 0,0 0 0,0-1 0,-1 1 0,-1 0 0,1 0 0,-1-1 0,-1 1 0,0-1 0,0 0 0,0 0 0,-1 0 0,-1 0 0,1 0 0,-9 10 0,1-3 0,0 0 0,-1-1 0,-1 0 0,0-1 0,-1 0 0,-1-1 0,-23 13 0,-13 3 0,-1-2 0,-1-2 0,-2-3 0,0-2 0,-73 14 0,73-25-194,0-2 0,-1-3 0,-66-4 0,97 1-395,10 0-6237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13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0 472 24575,'0'-10'0,"1"1"0,0 0 0,1 0 0,-1 0 0,2 0 0,-1 0 0,1 0 0,1 0 0,0 1 0,0-1 0,0 1 0,1 0 0,7-7 0,12-19 0,1 1 0,2 1 0,1 1 0,37-30 0,-40 41 0,0 1 0,2 1 0,0 1 0,53-24 0,-64 35 0,1-1 0,-1 2 0,2 0 0,-1 1 0,0 1 0,1 0 0,-1 2 0,1 0 0,0 0 0,22 4 0,-35-3 0,1 1 0,-1 1 0,1-1 0,-1 0 0,0 1 0,0 0 0,0 1 0,0-1 0,0 1 0,0 0 0,-1 0 0,1 0 0,-1 1 0,0-1 0,7 9 0,-7-7 0,0 1 0,-1 0 0,1 0 0,-1 1 0,0-1 0,-1 1 0,0-1 0,0 1 0,0 0 0,-1 0 0,1 8 0,-1 2 0,-1 0 0,-1-1 0,0 1 0,-2 0 0,1 0 0,-2-1 0,0 1 0,-1-1 0,-11 24 0,-4 0 0,0-1 0,-3-1 0,-1-1 0,-2-1 0,-1-1 0,-64 61 0,-120 104 0,210-199 0,0-1 0,1 1 0,-1-1 0,1 1 0,0-1 0,-1 1 0,1-1 0,-1 1 0,1-1 0,0 1 0,-1-1 0,1 1 0,0 0 0,0-1 0,-1 1 0,1-1 0,0 1 0,0 0 0,0-1 0,0 1 0,0 0 0,0-1 0,0 1 0,0 0 0,0-1 0,0 1 0,0 0 0,1-1 0,-1 2 0,1-1 0,0 1 0,0-1 0,1 0 0,-1 0 0,0 0 0,0 0 0,1 0 0,-1 0 0,0 0 0,1 0 0,2 1 0,7 2 0,1 0 0,19 3 0,-26-6 0,240 34 0,-112-19 0,-17-3-682,206-2-1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14.0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24575,'24'1'0,"144"39"0,-112-31-62,0-3-1,1-2 0,66-4 1,-58 0-1053,-52 0-5711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19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24575,'0'23'0,"-1"143"0,3 182 0,1-299 0,3 1 0,16 65 0,-19-104 0,0-1 0,0 0 0,1 0 0,0-1 0,1 1 0,0-1 0,1 0 0,12 15 0,-14-20 0,0 1 0,1-1 0,-1 0 0,1 0 0,0-1 0,0 0 0,0 0 0,1 0 0,-1 0 0,1-1 0,-1 0 0,1 0 0,0 0 0,0-1 0,0 0 0,10 1 0,-2-2 0,1 0 0,-1-1 0,0-1 0,0 0 0,0-1 0,0 0 0,22-10 0,-16 5 0,0-2 0,-1 0 0,-1-1 0,25-19 0,4-11 0,-1-2 0,58-71 0,-96 104 0,52-61 0,-3-3 0,73-124 0,-125 189 0,2-1 0,-1-1 0,0 0 0,-1 0 0,0 0 0,-1 0 0,0-1 0,3-16 0,-34 205 0,-10 543 0,39-163-1365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14.5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1312 0 24575,'-2'1'0,"-1"-1"0,0 1 0,0-1 0,0 1 0,0-1 0,0 0 0,0-1 0,0 1 0,-2-1 0,-9 0 0,-231 8 0,194-3 0,0 3 0,-90 24 0,112-24 0,0 2 0,1 2 0,1 0 0,-1 2 0,2 1 0,0 1 0,-41 31 0,52-33 0,0 0 0,1 0 0,-21 27 0,31-34 0,-1 1 0,1-1 0,1 1 0,-1 0 0,1 0 0,1 0 0,-1 1 0,1-1 0,0 1 0,1-1 0,0 1 0,-1 9 0,3-5 0,0 1 0,0-1 0,1 0 0,1 0 0,0 0 0,0-1 0,2 1 0,-1-1 0,1 0 0,1 0 0,9 15 0,10 9 0,54 60 0,-46-60 0,41 31 0,-50-47 0,0 2 0,-2 0 0,0 1 0,-2 2 0,25 35 0,-41-53 0,-1-1 0,0 1 0,0 0 0,-1 1 0,0-1 0,0 0 0,0 1 0,-1-1 0,0 1 0,0-1 0,0 1 0,-1 0 0,0-1 0,-2 12 0,0-10 0,0 0 0,0 0 0,-1-1 0,0 1 0,-1-1 0,0 0 0,0 0 0,0 0 0,-1-1 0,0 1 0,-11 9 0,-16 18 0,-2-3 0,-2 0 0,-1-3 0,-47 29 0,62-44 0,-2-1 0,1-1 0,-2-1 0,1-1 0,-1-1 0,-1-2 0,1 0 0,-52 4 0,-90-11 0,96-1 0,68 2-80,-1 0 0,1 0-1,0 0 1,-1-1 0,1 1-1,0-1 1,-1 0 0,1 0-1,0 0 1,0 0 0,0 0 0,0-1-1,0 1 1,0-1 0,0 0-1,-3-3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15.1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370 0 24575,'-10'13'-125,"0"0"1,0 1-1,1 0 0,1 0 0,-9 20 0,5-10 51,-19 36 74,-9 16 0,2 2 0,-38 118 0,-1 43 557,68-210-493,-7 18-1227,9-33-5663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15.4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1038 0 24575,'13'25'0,"-10"-20"0,108 179 0,-91-147 0,-2 1 0,-2 0 0,13 46 0,-23-58 0,-1 0 0,-2 0 0,0 0 0,-2 1 0,-1-1 0,-1 1 0,-1-1 0,-2 0 0,-13 51 0,3-29 0,-2-1 0,-2-1 0,-2-1 0,-37 60 0,31-64 0,-2-1 0,-3-1 0,0-2 0,-50 45 0,-158 118 0,198-170 69,-1-2-1,-2-1 0,-1-3 0,-87 35 1,52-31-638,-1-4 0,-91 15 0,128-31-6257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16.9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1 418 24575,'289'-18'0,"-172"8"0,1270-132-2116,-547 50 1125,402-3 991,-676 58 0,1582 14 0,-1663 47 0,682 52 0,618 92 0,-1640-156 0,465 34 0,814 41 0,-1325-81 0,572 23 0,-410-30-127,360 12-676,-249 24 527,21 2 452,139-30 3863,-308-9-5306,-216 2-5559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20.6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643 0 24575,'-1'2'0,"-1"0"0,1 0 0,0 0 0,-1 0 0,1 0 0,-1-1 0,0 1 0,-2 1 0,-3 4 0,-20 29-74,1 2-1,1 1 1,-23 51-1,-46 132-464,10-21 288,0-19-1820,9 4 0,-60 226-1,129-387 2681,0 0-1,2 0 1,1 0-1,1 0 1,1 40-1,2-52-327,1 0 0,0 1 0,1-1 0,0 0-1,1 0 1,1 0 0,0-1 0,1 0 0,0 0 0,0 0 0,1-1-1,10 12 1,-1-4-432,1-1-1,0-1 0,2 0 0,0-1 1,1-1-1,0-1 0,1-1 1,24 11-1,-6-5-6674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21.1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24575,'3'0'0,"-1"0"0,0 1 0,1-1 0,-1 1 0,1-1 0,-1 1 0,0 0 0,0 0 0,1 0 0,2 2 0,1 0 0,87 45 0,-13-6 0,-47-26 0,-1 1 0,-1 2 0,0 0 0,-1 2 0,34 33 0,-42-33 0,-2 0 0,-1 2 0,0 0 0,-2 1 0,-1 1 0,26 53 0,-30-53 0,-1 0 0,-2 1 0,0 0 0,4 28 0,-11-45 0,-1 0 0,0 0 0,0 0 0,-1 0 0,0 0 0,-1 0 0,0 0 0,-1 1 0,1-2 0,-2 1 0,1 0 0,-1 0 0,-1-1 0,0 1 0,-8 13 0,-8 3 0,-1-1 0,-1 0 0,-1-2 0,-1 0 0,-34 23 0,55-42 0,-1-1 0,1 0 0,0 1 0,-1-1 0,1 0 0,-1-1 0,0 1 0,-7 2 0,10-4 0,1 0 0,-1 0 0,0 0 0,0 0 0,1 0 0,-1 0 0,0 0 0,0-1 0,1 1 0,-1 0 0,0 0 0,0-1 0,1 1 0,-1 0 0,0-1 0,1 1 0,-1 0 0,1-1 0,-1 1 0,0-2 0,0 1 0,0 0 0,0-1 0,0 0 0,0 1 0,0-1 0,1 1 0,-1-1 0,0 0 0,1 0 0,0 1 0,-1-1 0,1-2 0,-1-9 0,1 0 0,1 0 0,-1 0 0,2 0 0,0 0 0,1 0 0,0 0 0,1 1 0,7-18 0,10-16 0,27-46 0,-36 71 0,47-85 0,134-182 0,-164 255 0,60-53 0,-59 65-1365,-19 16-5461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22.0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0 123 24575,'6'-19'0,"6"8"0,1 1 0,0 0 0,1 1 0,0 0 0,0 1 0,0 1 0,1 0 0,0 1 0,1 0 0,-1 2 0,1-1 0,0 2 0,32-3 0,-29 5 0,-1 0 0,1 1 0,0 1 0,-1 0 0,1 2 0,-1 0 0,0 1 0,0 1 0,0 1 0,0 0 0,-1 1 0,17 10 0,-29-14 0,0 0 0,0 1 0,0-1 0,-1 1 0,1 0 0,-1 1 0,0-1 0,0 1 0,-1-1 0,6 10 0,-7-10 0,-1 0 0,1 0 0,-1 0 0,0 1 0,0-1 0,0 0 0,0 1 0,-1-1 0,1 1 0,-1-1 0,-1 0 0,1 1 0,0-1 0,-1 1 0,-1 4 0,-6 16 0,0-1 0,-2 1 0,-16 28 0,-44 65 0,68-114 0,-212 288 0,175-242 0,15-21 0,10-13 0,1 0 0,-17 30 0,29-45 0,0 0 0,1 1 0,-1-1 0,0 0 0,1 0 0,-1 1 0,1-1 0,0 0 0,-1 1 0,1-1 0,0 0 0,0 1 0,0-1 0,0 0 0,0 1 0,0-1 0,0 1 0,0-1 0,0 0 0,1 1 0,-1-1 0,1 0 0,0 3 0,0-3 0,1 0 0,-1 1 0,1-1 0,-1 0 0,0 0 0,1 0 0,0 0 0,-1 0 0,1 0 0,0 0 0,-1-1 0,1 1 0,0-1 0,0 1 0,2 0 0,6 0 0,0 0 0,1 0 0,-1-1 0,21-3 0,59-11 0,101-30 0,87-41 0,-151 45 0,-57 16 204,-41 13-518,0 2 0,1 0 1,0 2-1,32-3 0,-52 9-6512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22.3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0 102 24575,'3'0'0,"0"1"0,0-1 0,-1 1 0,1-1 0,0 0 0,0 0 0,0-1 0,3 1 0,6-1 0,10-1 0,1 0 0,38-10 0,-23 4 0,58-12 0,133-19 0,-213 37-682,30-7-1,-23 2-6143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22.8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24575,'23'12'0,"-14"-3"0,-1-1 0,0 1 0,0 0 0,-1 1 0,8 14 0,8 9 0,11 12 0,-2 0 0,-2 2 0,27 59 0,-49-90 0,-2 0 0,0 1 0,0 0 0,-2 0 0,0 0 0,-1 0 0,0 0 0,-2 1 0,0 0 0,-1-1 0,0 1 0,-2-1 0,0 1 0,-6 21 0,3-26 0,0 0 0,0 0 0,-1 0 0,-1-1 0,0 0 0,-1 0 0,-1-1 0,1 0 0,-20 17 0,20-20 0,0 0 0,-1-1 0,0 0 0,-1-1 0,1 0 0,-1 0 0,0-1 0,-1-1 0,1 0 0,-1 0 0,0-1 0,-17 3 0,26-5 0,1-1 0,-1 0 0,1 1 0,-1-1 0,1 0 0,-1 0 0,1 0 0,0 0 0,-1 0 0,1 0 0,-1-1 0,1 1 0,-1 0 0,1-1 0,0 1 0,-1-1 0,1 0 0,0 1 0,0-1 0,-1 0 0,1 0 0,0 0 0,0 0 0,0 0 0,0 0 0,0 0 0,0 0 0,0 0 0,0 0 0,0 0 0,1-1 0,-1 1 0,1 0 0,-1-1 0,1 1 0,-1 0 0,1-1 0,-1 1 0,1-1 0,0 1 0,0-1 0,0 1 0,0-1 0,0 1 0,0 0 0,1-2 0,0-9 0,1-1 0,1 2 0,0-1 0,8-18 0,-7 18 0,8-18 0,1 0 0,2 1 0,0 1 0,2 0 0,1 1 0,2 1 0,0 1 0,1 1 0,46-40 0,13-1 0,152-93 0,-221 151 0,153-104 0,-161 109-151,0 1-1,1-1 0,-1 0 0,0 1 1,0 0-1,1 0 0,-1 0 1,6-1-1,-1 2-6674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23.0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370 0 24575,'0'24'0,"0"-14"0,-1-1 0,-1 0 0,1 1 0,-1-1 0,-1 0 0,0 0 0,0 0 0,-6 11 0,-43 66 0,25-44 0,-17 33 0,4 2 0,-60 162 0,52-85-307,42-127 230,1-1 0,2 1 1,-1 52-1,4-74-50,0 0 1,-1 0 0,1 0 0,-1-1-1,0 1 1,0 0 0,0-1-1,-1 1 1,-1 4 0,-3 3-6188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2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760 96 24575,'-12'5'0,"-40"49"0,2 2 0,3 2 0,-47 75 0,66-91 0,2 2 0,2 0 0,-32 86 0,44-94 0,2 0 0,1 0 0,2 1 0,2 0 0,-2 68 0,7-62 0,3-1 0,1 0 0,2 0 0,2-1 0,1 0 0,26 69 0,-30-99 0,1 1 0,0-1 0,0 0 0,1-1 0,0 1 0,1-1 0,0-1 0,18 17 0,-20-21 0,0-1 0,0 0 0,0 1 0,1-2 0,0 1 0,0-1 0,0 0 0,0-1 0,0 1 0,0-2 0,1 1 0,-1-1 0,0 0 0,1 0 0,0-1 0,7 0 0,0-2 0,0-1 0,0 0 0,0-1 0,-1-1 0,0 0 0,0-1 0,0-1 0,-1 0 0,0-1 0,18-13 0,-1-3 0,0-1 0,49-55 0,-58 56 0,-1-2 0,0 0 0,-3-1 0,27-51 0,-35 56 0,0 0 0,-1 0 0,-2-1 0,0 0 0,-1 0 0,-1 0 0,0-31 0,-3 18 0,-3 0 0,-1-1 0,-1 1 0,-3 0 0,0 1 0,-3-1 0,0 1 0,-3 1 0,0 0 0,-3 1 0,0 1 0,-2 0 0,-2 1 0,-1 1 0,-1 1 0,-1 1 0,-1 1 0,-2 2 0,-1 0 0,-1 1 0,-51-33 0,42 36 0,0 1 0,-2 2 0,0 2 0,-1 1 0,-1 2 0,0 2 0,-1 2 0,0 2 0,0 1 0,-52 0 0,67 10 0,24-1 0,13-2 0,-51 1-682,-52 8-1,53-4-6143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23.5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738 0 24575,'5'17'0,"22"29"0,-18-31 0,14 29 0,17 52-1074,-4 2-1,27 123 1,-53-170 613,-1-1 1,-3 1-1,-3 0 1,-1 1-1,-3-1 1,-11 81-1,1-76 461,-2-1 0,-2 0 0,-4-2 0,-1 0 0,-3-1 0,-1 0 0,-4-3 0,-1 0 0,-37 46 0,2-15 0,-3-2 0,-4-4 0,-3-3 0,-92 70 0,135-117-25,-1 3-28,-1-2 0,-1-1 0,0-2 0,-48 22 0,61-36-1401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23.8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0 204 24575,'16'-10'0,"8"-4"0,61-14 0,129-24 0,92 4 0,-49 21 0,-91 11 0,118 7-1365,-271 9-5461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24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177 0 24575,'-11'18'0,"2"6"0,1 0 0,1 0 0,1 0 0,-2 27 0,-5 104 0,3-15 0,-32 94 0,10-64 0,22-109 0,2-27 0,3 0 0,1 1 0,1-1 0,3 46 0,1-72-341,1 1 0,0 0-1,4 11 1,1-1-6485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25.0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1396 87 24575,'-1'-23'0,"0"22"0,1-1 0,-1 1 0,1-1 0,-1 1 0,0-1 0,0 1 0,0 0 0,0-1 0,0 1 0,0 0 0,0 0 0,0 0 0,0 0 0,-1 0 0,1 0 0,0 0 0,-1 0 0,1 0 0,-1 1 0,-1-1 0,-36-10 0,28 8 0,-33-6 0,0 2 0,0 2 0,-1 2 0,1 2 0,-1 2 0,1 2 0,0 1 0,0 3 0,0 1 0,-45 16 0,65-17 0,-109 35 0,109-33 0,-1 2 0,1 0 0,-27 18 0,49-28 0,1 0 0,0-1 0,-1 1 0,1 0 0,-1 0 0,1 0 0,0 1 0,0-1 0,0 0 0,0 0 0,0 1 0,0-1 0,0 0 0,0 1 0,0-1 0,1 1 0,-1-1 0,0 1 0,1-1 0,-1 1 0,1 0 0,0-1 0,0 1 0,0 0 0,-1-1 0,1 1 0,1 0 0,-1-1 0,0 1 0,0-1 0,1 1 0,-1 0 0,1-1 0,-1 1 0,1-1 0,-1 1 0,1-1 0,0 1 0,0-1 0,0 1 0,0-1 0,0 0 0,2 2 0,5 6 0,1-1 0,0 0 0,0 0 0,18 10 0,-24-16 0,154 95 0,97 68 0,-222-139 0,-1 1 0,-2 2 0,0 1 0,31 44 0,-57-71 0,0 1 0,-1-1 0,0 0 0,0 1 0,0-1 0,0 1 0,0 0 0,-1-1 0,0 1 0,0 0 0,0 0 0,0 0 0,0 0 0,-1 0 0,0 0 0,0 0 0,0 0 0,0 0 0,0 0 0,-1 0 0,0 0 0,0 0 0,0 0 0,0-1 0,-1 1 0,1 0 0,-1-1 0,0 1 0,0-1 0,-1 1 0,1-1 0,-1 0 0,-4 4 0,-18 19 0,-2-2 0,0-1 0,-2-2 0,0 0 0,-1-2 0,-2-1 0,0-2 0,-65 24 0,35-19 0,-1-4 0,-1-2 0,0-4 0,-68 5 0,-155-13 221,136-6-1807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25.2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179 1 24575,'-11'24'0,"3"-5"0,1 1 0,1 0 0,-5 30 0,2-5 0,-91 391 0,88-361 0,3 1 0,3 0 0,9 130 0,-2-165-273,3 0 0,1 0 0,2 0 0,17 54 0,-16-74-6553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40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268 1 24575,'-2'79'0,"-2"-1"0,-25 124 0,-138 511-7270,141-611 6789,12-45-232,-6 66 0,17-93 903,1 1 1,1-1-1,2 0 0,5 31 0,-2-45 1199,0 0 1,1 0 0,0-1 0,11 20-1,-8-17-1476,0 1-6739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40.8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234 180 24575,'-1'0'0,"-1"1"0,1-1 0,-1 1 0,1-1 0,-1 1 0,1 0 0,0-1 0,0 1 0,-1 0 0,1 0 0,0 0 0,0 0 0,0 0 0,-2 2 0,-17 21 0,9-11 0,-10 10 0,0 2 0,2 1 0,1 0 0,1 1 0,1 1 0,1 1 0,-18 50 0,28-61 0,0-1 0,1 1 0,1 0 0,1 0 0,0 0 0,2 27 0,1-32 0,0 0 0,1 0 0,1 0 0,0 0 0,1-1 0,0 1 0,1-1 0,0 0 0,13 20 0,-17-30 0,1 1 0,0 0 0,0-1 0,0 0 0,0 1 0,0-1 0,0 0 0,0 0 0,1 0 0,-1 0 0,1-1 0,0 1 0,-1-1 0,1 1 0,0-1 0,0 0 0,0 0 0,4 1 0,-3-2 0,0 0 0,0 0 0,0 0 0,0 0 0,0-1 0,0 0 0,0 0 0,0 0 0,-1 0 0,1 0 0,0-1 0,5-2 0,2-3 0,-1 0 0,0-1 0,0 0 0,-1 0 0,1-1 0,-2 0 0,15-19 0,-17 19 0,1-1 0,-1 0 0,-1-1 0,0 1 0,0-1 0,-1 0 0,0 0 0,-1 0 0,-1-1 0,0 1 0,0-1 0,0-20 0,-3 12 0,0 0 0,-1 1 0,-2-1 0,-6-22 0,6 26 0,0 1 0,1-1 0,0-1 0,2 1 0,0 0 0,0 0 0,3-22 0,0 33 0,0 0 0,-1 1 0,1-1 0,1 1 0,-1-1 0,1 1 0,-1 0 0,1 0 0,1 0 0,-1 0 0,0 1 0,1-1 0,6-4 0,9-7 0,31-18 0,-33 23 0,-3 1 0,37-24 0,67-31 0,-102 56 0,0 2 0,1-1 0,0 2 0,0 0 0,0 1 0,0 1 0,1 1 0,-1 0 0,19 1 0,-25 2 0,-1 0 0,1 1 0,-1 0 0,0 1 0,0 0 0,0 0 0,0 1 0,0 0 0,-1 1 0,0 0 0,0 1 0,0-1 0,-1 2 0,0-1 0,0 1 0,0 1 0,-1-1 0,0 1 0,0 0 0,-1 1 0,0 0 0,-1 0 0,0 0 0,0 0 0,-1 1 0,0 0 0,-1 0 0,0 0 0,2 16 0,12 98 0,-12-79 0,1-1 0,2 0 0,27 82 0,-32-119 0,1 0 0,-1 0 0,1 0 0,0 0 0,1-1 0,-1 0 0,1 0 0,1 0 0,-1-1 0,1 1 0,0-1 0,0-1 0,0 1 0,1-1 0,-1 0 0,14 5 0,-11-6 0,-1 0 0,1-1 0,0 0 0,0 0 0,0-1 0,0 0 0,0-1 0,0 0 0,0 0 0,0-1 0,0 0 0,0-1 0,17-5 0,-8 2 0,-1-2 0,0 0 0,-1-1 0,0-1 0,0 0 0,0-2 0,-1 1 0,-1-2 0,0 0 0,-1 0 0,0-2 0,-1 1 0,0-2 0,-1 1 0,16-30 0,-12 15 0,-1-2 0,-2 1 0,17-61 0,8-101 0,-35 182 0,0-1 0,-1 1 0,-1 0 0,1-1 0,-2 1 0,-1-14 0,1 21 0,1 0 0,-1 0 0,0 1 0,0-1 0,0 0 0,-1 0 0,1 1 0,-1-1 0,1 1 0,-1-1 0,0 1 0,0 0 0,0 0 0,0 0 0,0 0 0,0 0 0,-1 0 0,1 0 0,-1 1 0,1 0 0,-1-1 0,0 1 0,1 0 0,-1 0 0,0 0 0,-5-1 0,-8 0 0,0 0 0,1 2 0,-1-1 0,0 2 0,0 0 0,1 1 0,-1 0 0,1 1 0,-1 1 0,1 1 0,-16 6 0,4 1 0,0 1 0,1 1 0,1 2 0,-47 36 0,66-48-151,0 1-1,0 0 0,1 1 0,-1-1 1,1 1-1,1 0 0,-1 1 1,-6 13-1,5-3-6674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41.3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73 24575,'51'-3'0,"53"-8"0,22-2 0,-33 9 0,183-14 0,-236 15 230,-28 3-496,0-1 0,-1 0 0,1-1 1,0 0-1,17-6 0,-17 2-6560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41.6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61 30 24575,'40'-5'0,"-6"-3"0,1 1 0,-1 2 0,1 2 0,70 2 0,-102 1 0,-1 0 0,1 0 0,0 0 0,-1 1 0,1-1 0,0 1 0,-1 0 0,1 0 0,-1-1 0,1 2 0,-1-1 0,1 0 0,-1 0 0,0 1 0,0 0 0,1-1 0,-1 1 0,-1 0 0,4 3 0,-3-2 0,0 1 0,1 0 0,-1 0 0,-1 0 0,1 0 0,-1 0 0,1 0 0,-1 1 0,0-1 0,0 9 0,-1 6 0,0 1 0,-1 0 0,-1 0 0,-6 21 0,7-35 0,-16 70 0,-4 0 0,-51 124 0,-7-25 0,-51 140 0,120-287 21,-41 144 293,44-142-739,2 1 0,1-1 0,-1 58 0,6-70-6401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42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405 179 24575,'-1'1'0,"-1"-1"0,0 1 0,1-1 0,-1 1 0,1-1 0,-1 1 0,1 0 0,-1 0 0,1 0 0,0 0 0,-3 2 0,1-1 0,-36 27 0,2 1 0,0 2 0,3 2 0,0 1 0,-50 71 0,61-75 0,2 1 0,2 1 0,-30 66 0,49-98 0,-1 1 0,0-1 0,1 1 0,-1-1 0,1 1 0,-1 0 0,1-1 0,0 1 0,-1 0 0,1-1 0,0 1 0,0 0 0,0 0 0,1-1 0,-1 1 0,0 0 0,1-1 0,-1 1 0,1 0 0,-1-1 0,1 1 0,0-1 0,0 1 0,-1-1 0,1 1 0,2 1 0,-1-2 0,0 1 0,0-1 0,1 0 0,-1 0 0,1 0 0,-1 0 0,1 0 0,-1 0 0,1 0 0,-1-1 0,1 0 0,-1 1 0,1-1 0,0 0 0,-1 0 0,6-1 0,6-2 0,0-1 0,0 0 0,0-1 0,-1 0 0,1-1 0,-1 0 0,23-16 0,-8 5 0,19-10 0,-2-3 0,-1-1 0,-1-3 0,-2-1 0,-1-2 0,38-46 0,-70 74 0,-2 0 0,0 0 0,0 0 0,0-1 0,-1 1 0,0-1 0,-1-1 0,0 1 0,-1 0 0,0-1 0,-1 0 0,2-18 0,-4 22 0,0 0 0,0 0 0,0 0 0,-1 0 0,0 0 0,-1 0 0,0 0 0,0 0 0,0 1 0,-1-1 0,0 1 0,0 0 0,0 0 0,-1 0 0,0 0 0,0 0 0,-1 1 0,0 0 0,1 0 0,-11-8 0,2 4 0,-1 0 0,1 1 0,-2 1 0,1 0 0,-1 1 0,0 0 0,0 1 0,0 1 0,-1 0 0,1 1 0,-1 1 0,0 1 0,0 0 0,0 1 0,0 1 0,0 0 0,0 1 0,1 0 0,-1 2 0,-20 6 0,16 0-1365,5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5:58:23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0 230 24575,'8'1'0,"1"1"0,-1-1 0,-1 1 0,1 1 0,0 0 0,0 0 0,-1 0 0,12 8 0,4 1 0,130 61-2439,-4 8-1,170 121 0,-288-179 2633,-1 2-1,-2 1 0,0 1 1,-1 1-1,-2 2 0,-1 1 1,32 55-1,-53-82 0,0 1 1,-1 1 0,1-1 0,-1 0-1,-1 1 1,1-1 0,-1 1-1,0-1 1,0 1 0,-1 0-1,1-1 1,-1 1 0,0 0-1,-2 10 1,1-12-55,-1 0-1,1 0 1,-1 0 0,0-1-1,0 1 1,0 0-1,0 0 1,0-1 0,-1 0-1,0 1 1,0-1 0,0 0-1,0 0 1,0-1-1,0 1 1,-1-1 0,0 1-1,1-1 1,-1 0 0,-5 2-1,-4 0-137,0 1 0,0-2 0,-1 0 0,1-1 0,0 0 0,-1-1 0,0 0 0,-23-2 0,18-1 0,1-1 0,0 0 0,0-1 0,0-1 0,-32-13 0,36 11 0,-1 0 0,1-1 0,-23-16 0,30 18 0,1 0 0,-1 0 0,1-1 0,1 1 0,-1-2 0,1 1 0,0 0 0,-5-13 0,5 11 0,0 0 0,1-1 0,0 1 0,1-1 0,0 0 0,1 0 0,0 0 0,0-1 0,1 1 0,0 0 0,1-1 0,1 1 0,-1-1 0,5-17 0,3-7 0,3 0 0,1 1 0,1 1 0,2 0 0,1 1 0,30-44 0,-4 17 0,4 1 0,59-60 0,-1-3 0,-9 9 0,-79 97-1365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42.6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1352 1 24575,'3'1'0,"-1"1"0,0-1 0,0 1 0,0 0 0,0 0 0,0 0 0,2 4 0,2 0 0,10 11 0,-1 1 0,0 1 0,-2 1 0,0 0 0,-1 0 0,15 35 0,40 138 0,-49-131-484,-4 2-1,-2 0 1,-3 0-1,-3 1 0,-2-1 1,-10 117-1,1-124 108,-4-1 0,-2 0 1,-2 0-1,-3-1 0,-2-1 0,-2-1 0,-3 0 0,-29 49 0,1-22 208,-2-3-1,-119 131 1,-157 111 101,213-221 40,-4-5 0,-4-6 1,-4-5-1,-152 72 0,209-118-664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43.0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706 1 24575,'-3'2'0,"1"0"0,0 0 0,0 0 0,0 0 0,0 0 0,0 1 0,0-1 0,-1 4 0,-7 7 0,-60 74 0,3 3 0,-56 101 0,-82 212 0,163-305 0,5 1 0,4 2 0,5 1 0,4 2 0,-11 113 0,28-145 0,3 1 0,4 0 0,2 0 0,4-1 0,2 1 0,4-1 0,3-1 0,31 90 0,-28-118 0,1 0 0,1-2 0,3 0 0,1-1 0,3-2 0,0 0 0,3-2 0,45 44 0,206 185-5161,-121-121 2131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0:45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735 1 24575,'-1'23'0,"-3"-9"0,-1 1 0,0-1 0,-1 0 0,-1-1 0,0 0 0,-1 0 0,-1 0 0,-11 13 0,-7 12 0,-165 312 0,96-162 0,48-93 0,4 3 0,4 1 0,-29 115 0,-29 178 0,79-292 0,-10 199 0,30-264 0,1 0 0,2 0 0,11 47 0,-9-52 0,4 15 57,2-1 0,2-1 0,2 0 0,1-1 0,32 54 0,-2-18-911,97 121 1,-119-169-5973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00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 24575,'102'-2'0,"114"4"0,-205 0 0,1 0 0,-1 0 0,0 1 0,0 0 0,0 0 0,-1 2 0,1-1 0,-1 1 0,0 1 0,0 0 0,-1 0 0,0 1 0,0 0 0,0 1 0,8 10 0,-10-11 0,-1 0 0,0 1 0,0 0 0,-1 1 0,0-1 0,0 1 0,-1 0 0,-1 0 0,1 0 0,-1 1 0,-1-1 0,0 1 0,0 0 0,-1-1 0,0 1 0,-1 0 0,-1 19 0,-12 44 0,-28 88 0,20-81 0,-72 237 0,80-282 0,9-24 0,0-1 0,0 1 0,2 0 0,-1 0 0,1 0 0,-1 21 0,3-28-114,0 0 1,0 0-1,1 0 0,-1 0 0,1-1 1,0 1-1,0 0 0,1 0 0,-1-1 1,1 1-1,2 4 0,3 3-6712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01.1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263 69 24575,'-4'0'0,"0"1"0,0 0 0,0 0 0,0 0 0,0 0 0,0 0 0,1 1 0,-1 0 0,1 0 0,-5 2 0,-35 28 0,33-23 0,-7 5 0,2 1 0,0 0 0,1 1 0,0 0 0,1 2 0,1-1 0,1 1 0,-18 40 0,24-47 0,1 0 0,1 0 0,-1 1 0,2-1 0,0 1 0,0 0 0,1 0 0,1-1 0,0 1 0,0 0 0,3 14 0,-1-18 0,0 1 0,1-1 0,-1 0 0,1 0 0,1 0 0,0-1 0,0 1 0,0-1 0,1 0 0,0 0 0,1 0 0,-1-1 0,1 0 0,1 0 0,-1-1 0,9 7 0,-6-6 0,1-1 0,-1 1 0,1-2 0,0 1 0,0-1 0,0-1 0,1 0 0,-1 0 0,1-1 0,0 0 0,0-1 0,0-1 0,-1 1 0,1-2 0,0 1 0,0-1 0,0-1 0,-1 0 0,1-1 0,14-5 0,13-6 0,-1-1 0,-1-2 0,0-1 0,-2-2 0,0-2 0,-1-1 0,-1-1 0,-1-2 0,-2-1 0,0-1 0,42-56 0,-63 73 0,0-1 0,0 0 0,-2 0 0,1 0 0,-2-1 0,0 0 0,5-17 0,-9 25 0,0 1 0,0-1 0,0 0 0,-1 0 0,1 0 0,-1 0 0,-1 0 0,1 0 0,-1 1 0,1-1 0,-1 0 0,-1 0 0,1 0 0,-1 1 0,0-1 0,0 1 0,0-1 0,0 1 0,-1 0 0,0 0 0,0 0 0,0 0 0,0 1 0,-4-4 0,-3-1 0,1 2 0,-1-1 0,-1 1 0,1 1 0,-1-1 0,0 2 0,0 0 0,-20-5 0,5 3 0,-1 2 0,-49-3 0,-14 8-682,-106 15-1,125-7-6143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08.0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59 24575,'3'1'0,"-1"0"0,1-1 0,0 0 0,0 0 0,0 0 0,0 0 0,5-1 0,-1 0 0,30 0 0,59-12 0,-33 4 0,331-26 0,-252 35 0,-1 6 0,207 35 0,-265-29-1365,-65-11-5461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08.4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292 1 24575,'-2'23'0,"-1"-1"0,-1 1 0,-1-1 0,-15 41 0,10-33 0,-130 488 0,53-127 0,85-381 16,-3 5-189,1 0 1,1 0-1,0 1 0,2-1 1,-1 1-1,2-1 1,1 20-1,5-13-6653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08.8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921 135 24575,'-13'0'0,"-1"0"0,1 0 0,0 1 0,0 1 0,0 0 0,0 1 0,1 0 0,-1 1 0,1 1 0,-22 10 0,5 2 0,0 1 0,1 1 0,1 1 0,1 2 0,1 1 0,1 0 0,1 2 0,1 1 0,1 1 0,-20 34 0,35-50 0,0 0 0,1 0 0,0 0 0,1 1 0,0 0 0,1 0 0,0 0 0,1 0 0,-1 21 0,3-27 0,0 1 0,1-1 0,-1 0 0,1 0 0,1 0 0,-1 0 0,1 0 0,0-1 0,0 1 0,1 0 0,-1-1 0,1 0 0,1 1 0,-1-1 0,1 0 0,0-1 0,0 1 0,0-1 0,0 1 0,1-1 0,7 5 0,-5-5 0,0 0 0,0 0 0,1-1 0,-1 1 0,1-2 0,0 1 0,0-1 0,0 0 0,0-1 0,0 0 0,13 1 0,-9-3 0,1 0 0,-1 0 0,1-1 0,-1-1 0,0 0 0,23-9 0,-10 1 0,0-2 0,-1-1 0,0-1 0,-1 0 0,-1-2 0,23-22 0,-21 15 0,0 0 0,-2-1 0,-1-2 0,-1 0 0,28-51 0,-39 61 0,-1-1 0,0 0 0,-1 0 0,-1-1 0,-1 0 0,-1 0 0,0 0 0,-1-1 0,-1 1 0,-1-1 0,-2-25 0,0 40 0,0 0 0,0-1 0,0 1 0,-1 0 0,0 0 0,0 0 0,0 0 0,0 1 0,-1-1 0,0 0 0,0 1 0,0 0 0,-1 0 0,1 0 0,-1 0 0,0 0 0,0 1 0,0 0 0,0 0 0,-1 0 0,1 0 0,-1 0 0,-6-1 0,-7-3 0,0 1 0,-1 1 0,1 0 0,-1 2 0,-24-2 0,-35-1-582,-1 4-1,-93 10 0,-152 31-3213,89-4 1149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20.1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60 24575,'22'-8'0,"-9"4"0,1-4 0,1 2 0,-1-1 0,1 2 0,0 0 0,1 0 0,26-3 0,181 4 0,-124 6 0,-97-2 0,-1 0 0,0 0 0,1 0 0,-1 1 0,1-1 0,-1 0 0,1 1 0,-1-1 0,0 1 0,1-1 0,-1 1 0,0 0 0,0-1 0,1 1 0,-1 0 0,0 0 0,0 0 0,0 0 0,0 0 0,0 0 0,1 2 0,0 0 0,0 0 0,-1 0 0,0 0 0,0 1 0,1-1 0,-2 0 0,1 1 0,0-1 0,-1 4 0,1 7 0,-1-1 0,-1 1 0,-4 23 0,-1-7 0,-1 0 0,-2 0 0,-18 39 0,-47 82 0,6-14 0,61-119-1365,2-5-5461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06:01:20.9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375 182 24575,'-17'5'0,"-43"29"0,21-10 0,23-15 0,1 1 0,1 1 0,0 1 0,1 0 0,0 0 0,0 1 0,-16 24 0,28-35 0,-1-1 0,1 1 0,0 0 0,0 0 0,0 0 0,0 0 0,0 0 0,1 0 0,-1 0 0,0 0 0,1 4 0,0-5 0,0 0 0,0 0 0,0 0 0,0 0 0,0 0 0,0 0 0,1 0 0,-1 0 0,0 0 0,1 0 0,-1 0 0,1 0 0,-1-1 0,1 1 0,-1 0 0,1 0 0,0 0 0,0 0 0,2 1 0,-1 0 0,1-1 0,-1 0 0,1 0 0,-1 0 0,1 0 0,0 0 0,-1 0 0,1 0 0,0-1 0,0 0 0,0 1 0,-1-1 0,1 0 0,0 0 0,5-1 0,1-1 0,1 0 0,-1-1 0,0 0 0,0 0 0,0-1 0,0 0 0,-1 0 0,1-1 0,-1 0 0,14-12 0,-13 9 0,0 0 0,-1 0 0,0-1 0,-1 0 0,0-1 0,0 1 0,-1-1 0,8-18 0,-5 9 0,-2-1 0,0 0 0,-1 0 0,6-40 0,-11 54 0,-1 1 0,0-1 0,0 0 0,-1 1 0,1-1 0,-1 0 0,0 1 0,-1-1 0,1 1 0,-4-7 0,3 8 0,0 1 0,0 0 0,0 0 0,0 0 0,-1 0 0,1 0 0,-1 1 0,0-1 0,1 1 0,-1 0 0,-1 0 0,1 0 0,0 0 0,0 0 0,-1 1 0,1-1 0,-5 0 0,-9-3 0,0 1 0,0 1 0,0 1 0,-1 1 0,-34 1 0,24 2 0,-1 1 0,-51 13 0,70-13-341,0 1 0,1-1-1,-13 8 1,7-2-6485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a763626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62a76362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7327da8603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27327da8603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8" name="Google Shape;90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4320ba2c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5" name="Google Shape;915;g24320ba2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3d97e1ce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263d97e1ce3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g263d97e1ce3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3a696c6f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e3a696c6f0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e3a696c6f0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3a696c6f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3a696c6f0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e3a696c6f0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7327da86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7327da860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27327da860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7327da8603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27327da8603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7327da8603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27327da8603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7327da8603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27327da8603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7327da860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g27327da8603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1228567" y="373362"/>
            <a:ext cx="10462689" cy="129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4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9" name="Google Shape;89;p14"/>
          <p:cNvSpPr txBox="1">
            <a:spLocks noGrp="1"/>
          </p:cNvSpPr>
          <p:nvPr>
            <p:ph type="body" idx="5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4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14"/>
          <p:cNvSpPr txBox="1">
            <a:spLocks noGrp="1"/>
          </p:cNvSpPr>
          <p:nvPr>
            <p:ph type="body" idx="8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4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14"/>
          <p:cNvSpPr txBox="1">
            <a:spLocks noGrp="1"/>
          </p:cNvSpPr>
          <p:nvPr>
            <p:ph type="body" idx="14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14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02" name="Google Shape;102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3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p15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9" name="Google Shape;109;p15"/>
          <p:cNvSpPr txBox="1">
            <a:spLocks noGrp="1"/>
          </p:cNvSpPr>
          <p:nvPr>
            <p:ph type="body" idx="5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6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>
            <a:spLocks noGrp="1"/>
          </p:cNvSpPr>
          <p:nvPr>
            <p:ph type="pic" idx="7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2" name="Google Shape;112;p15"/>
          <p:cNvSpPr txBox="1">
            <a:spLocks noGrp="1"/>
          </p:cNvSpPr>
          <p:nvPr>
            <p:ph type="body" idx="8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9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5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5" name="Google Shape;115;p15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5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5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8" name="Google Shape;118;p15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8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5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1" name="Google Shape;121;p15"/>
          <p:cNvSpPr txBox="1">
            <a:spLocks noGrp="1"/>
          </p:cNvSpPr>
          <p:nvPr>
            <p:ph type="body" idx="20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21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15"/>
          <p:cNvSpPr>
            <a:spLocks noGrp="1"/>
          </p:cNvSpPr>
          <p:nvPr>
            <p:ph type="pic" idx="22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4" name="Google Shape;124;p15"/>
          <p:cNvSpPr txBox="1">
            <a:spLocks noGrp="1"/>
          </p:cNvSpPr>
          <p:nvPr>
            <p:ph type="body" idx="23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24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15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7" name="Google Shape;127;p15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27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166074" y="171678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2"/>
          </p:nvPr>
        </p:nvSpPr>
        <p:spPr>
          <a:xfrm>
            <a:off x="732131" y="2793105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3"/>
          </p:nvPr>
        </p:nvSpPr>
        <p:spPr>
          <a:xfrm>
            <a:off x="1338556" y="386943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4"/>
          </p:nvPr>
        </p:nvSpPr>
        <p:spPr>
          <a:xfrm>
            <a:off x="1922756" y="4958819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5"/>
          </p:nvPr>
        </p:nvSpPr>
        <p:spPr>
          <a:xfrm>
            <a:off x="4388473" y="148289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6"/>
          </p:nvPr>
        </p:nvSpPr>
        <p:spPr>
          <a:xfrm>
            <a:off x="4986029" y="2604186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7"/>
          </p:nvPr>
        </p:nvSpPr>
        <p:spPr>
          <a:xfrm>
            <a:off x="5576938" y="367701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8"/>
          </p:nvPr>
        </p:nvSpPr>
        <p:spPr>
          <a:xfrm>
            <a:off x="6175280" y="4785241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ftr" idx="11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4353515" y="5259067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3759917" y="4157459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3173453" y="3081694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2586263" y="2005091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7" name="Google Shape;147;p17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729709" y="574358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1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3853543" y="1671639"/>
            <a:ext cx="6735082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3853543" y="3660774"/>
            <a:ext cx="6735082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p20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e19ac2a355_0_1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2e19ac2a355_0_17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g2e19ac2a355_0_1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225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e19ac2a355_0_19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g2e19ac2a355_0_19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2e19ac2a355_0_194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2e19ac2a355_0_194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2e19ac2a355_0_19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676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e19ac2a355_0_191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2e19ac2a355_0_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949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327da8603_2_6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27327da8603_2_6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7327da8603_2_6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g27327da8603_2_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6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13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9" descr="BITS Pilan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9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tion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11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 type="title">
  <p:cSld name="TITLE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68" r:id="rId17"/>
    <p:sldLayoutId id="214748366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327da8603_2_0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4" name="Google Shape;174;g27327da8603_2_0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5" name="Google Shape;175;g27327da8603_2_0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6" name="Google Shape;176;g27327da8603_2_0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7" name="Google Shape;177;g27327da8603_2_0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goelaakash123/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7.png"/><Relationship Id="rId42" Type="http://schemas.openxmlformats.org/officeDocument/2006/relationships/image" Target="../media/image41.png"/><Relationship Id="rId7" Type="http://schemas.openxmlformats.org/officeDocument/2006/relationships/customXml" Target="../ink/ink3.xml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customXml" Target="../ink/ink5.xml"/><Relationship Id="rId24" Type="http://schemas.openxmlformats.org/officeDocument/2006/relationships/image" Target="../media/image32.png"/><Relationship Id="rId32" Type="http://schemas.openxmlformats.org/officeDocument/2006/relationships/image" Target="../media/image36.png"/><Relationship Id="rId37" Type="http://schemas.openxmlformats.org/officeDocument/2006/relationships/customXml" Target="../ink/ink18.xml"/><Relationship Id="rId40" Type="http://schemas.openxmlformats.org/officeDocument/2006/relationships/image" Target="../media/image4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4.png"/><Relationship Id="rId36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openxmlformats.org/officeDocument/2006/relationships/customXml" Target="../ink/ink4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customXml" Target="../ink/ink13.xml"/><Relationship Id="rId30" Type="http://schemas.openxmlformats.org/officeDocument/2006/relationships/image" Target="../media/image3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24.png"/><Relationship Id="rId3" Type="http://schemas.openxmlformats.org/officeDocument/2006/relationships/customXml" Target="../ink/ink1.xml"/><Relationship Id="rId12" Type="http://schemas.openxmlformats.org/officeDocument/2006/relationships/image" Target="../media/image2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8.png"/><Relationship Id="rId21" Type="http://schemas.openxmlformats.org/officeDocument/2006/relationships/image" Target="../media/image50.png"/><Relationship Id="rId42" Type="http://schemas.openxmlformats.org/officeDocument/2006/relationships/customXml" Target="../ink/ink43.xml"/><Relationship Id="rId63" Type="http://schemas.openxmlformats.org/officeDocument/2006/relationships/image" Target="../media/image71.png"/><Relationship Id="rId84" Type="http://schemas.openxmlformats.org/officeDocument/2006/relationships/customXml" Target="../ink/ink64.xml"/><Relationship Id="rId138" Type="http://schemas.openxmlformats.org/officeDocument/2006/relationships/customXml" Target="../ink/ink91.xml"/><Relationship Id="rId159" Type="http://schemas.openxmlformats.org/officeDocument/2006/relationships/image" Target="../media/image119.png"/><Relationship Id="rId170" Type="http://schemas.openxmlformats.org/officeDocument/2006/relationships/customXml" Target="../ink/ink107.xml"/><Relationship Id="rId107" Type="http://schemas.openxmlformats.org/officeDocument/2006/relationships/image" Target="../media/image93.png"/><Relationship Id="rId11" Type="http://schemas.openxmlformats.org/officeDocument/2006/relationships/image" Target="../media/image45.png"/><Relationship Id="rId32" Type="http://schemas.openxmlformats.org/officeDocument/2006/relationships/customXml" Target="../ink/ink38.xml"/><Relationship Id="rId53" Type="http://schemas.openxmlformats.org/officeDocument/2006/relationships/image" Target="../media/image66.png"/><Relationship Id="rId74" Type="http://schemas.openxmlformats.org/officeDocument/2006/relationships/customXml" Target="../ink/ink59.xml"/><Relationship Id="rId128" Type="http://schemas.openxmlformats.org/officeDocument/2006/relationships/customXml" Target="../ink/ink86.xml"/><Relationship Id="rId149" Type="http://schemas.openxmlformats.org/officeDocument/2006/relationships/image" Target="../media/image114.png"/><Relationship Id="rId5" Type="http://schemas.openxmlformats.org/officeDocument/2006/relationships/customXml" Target="../ink/ink24.xml"/><Relationship Id="rId95" Type="http://schemas.openxmlformats.org/officeDocument/2006/relationships/image" Target="../media/image87.png"/><Relationship Id="rId160" Type="http://schemas.openxmlformats.org/officeDocument/2006/relationships/customXml" Target="../ink/ink102.xml"/><Relationship Id="rId181" Type="http://schemas.openxmlformats.org/officeDocument/2006/relationships/image" Target="../media/image130.png"/><Relationship Id="rId22" Type="http://schemas.openxmlformats.org/officeDocument/2006/relationships/customXml" Target="../ink/ink33.xml"/><Relationship Id="rId43" Type="http://schemas.openxmlformats.org/officeDocument/2006/relationships/image" Target="../media/image61.png"/><Relationship Id="rId64" Type="http://schemas.openxmlformats.org/officeDocument/2006/relationships/customXml" Target="../ink/ink54.xml"/><Relationship Id="rId118" Type="http://schemas.openxmlformats.org/officeDocument/2006/relationships/customXml" Target="../ink/ink81.xml"/><Relationship Id="rId139" Type="http://schemas.openxmlformats.org/officeDocument/2006/relationships/image" Target="../media/image109.png"/><Relationship Id="rId85" Type="http://schemas.openxmlformats.org/officeDocument/2006/relationships/image" Target="../media/image82.png"/><Relationship Id="rId150" Type="http://schemas.openxmlformats.org/officeDocument/2006/relationships/customXml" Target="../ink/ink97.xml"/><Relationship Id="rId171" Type="http://schemas.openxmlformats.org/officeDocument/2006/relationships/image" Target="../media/image125.png"/><Relationship Id="rId12" Type="http://schemas.openxmlformats.org/officeDocument/2006/relationships/customXml" Target="../ink/ink28.xml"/><Relationship Id="rId33" Type="http://schemas.openxmlformats.org/officeDocument/2006/relationships/image" Target="../media/image56.png"/><Relationship Id="rId108" Type="http://schemas.openxmlformats.org/officeDocument/2006/relationships/customXml" Target="../ink/ink76.xml"/><Relationship Id="rId129" Type="http://schemas.openxmlformats.org/officeDocument/2006/relationships/image" Target="../media/image104.png"/><Relationship Id="rId54" Type="http://schemas.openxmlformats.org/officeDocument/2006/relationships/customXml" Target="../ink/ink49.xml"/><Relationship Id="rId75" Type="http://schemas.openxmlformats.org/officeDocument/2006/relationships/image" Target="../media/image77.png"/><Relationship Id="rId96" Type="http://schemas.openxmlformats.org/officeDocument/2006/relationships/customXml" Target="../ink/ink70.xml"/><Relationship Id="rId140" Type="http://schemas.openxmlformats.org/officeDocument/2006/relationships/customXml" Target="../ink/ink92.xml"/><Relationship Id="rId161" Type="http://schemas.openxmlformats.org/officeDocument/2006/relationships/image" Target="../media/image120.png"/><Relationship Id="rId182" Type="http://schemas.openxmlformats.org/officeDocument/2006/relationships/customXml" Target="../ink/ink113.xml"/><Relationship Id="rId6" Type="http://schemas.openxmlformats.org/officeDocument/2006/relationships/customXml" Target="../ink/ink25.xml"/><Relationship Id="rId23" Type="http://schemas.openxmlformats.org/officeDocument/2006/relationships/image" Target="../media/image51.png"/><Relationship Id="rId119" Type="http://schemas.openxmlformats.org/officeDocument/2006/relationships/image" Target="../media/image99.png"/><Relationship Id="rId44" Type="http://schemas.openxmlformats.org/officeDocument/2006/relationships/customXml" Target="../ink/ink44.xml"/><Relationship Id="rId65" Type="http://schemas.openxmlformats.org/officeDocument/2006/relationships/image" Target="../media/image72.png"/><Relationship Id="rId86" Type="http://schemas.openxmlformats.org/officeDocument/2006/relationships/customXml" Target="../ink/ink65.xml"/><Relationship Id="rId130" Type="http://schemas.openxmlformats.org/officeDocument/2006/relationships/customXml" Target="../ink/ink87.xml"/><Relationship Id="rId151" Type="http://schemas.openxmlformats.org/officeDocument/2006/relationships/image" Target="../media/image115.png"/><Relationship Id="rId172" Type="http://schemas.openxmlformats.org/officeDocument/2006/relationships/customXml" Target="../ink/ink108.xml"/><Relationship Id="rId13" Type="http://schemas.openxmlformats.org/officeDocument/2006/relationships/image" Target="../media/image46.png"/><Relationship Id="rId18" Type="http://schemas.openxmlformats.org/officeDocument/2006/relationships/customXml" Target="../ink/ink31.xml"/><Relationship Id="rId39" Type="http://schemas.openxmlformats.org/officeDocument/2006/relationships/image" Target="../media/image59.png"/><Relationship Id="rId109" Type="http://schemas.openxmlformats.org/officeDocument/2006/relationships/image" Target="../media/image94.png"/><Relationship Id="rId34" Type="http://schemas.openxmlformats.org/officeDocument/2006/relationships/customXml" Target="../ink/ink39.xml"/><Relationship Id="rId50" Type="http://schemas.openxmlformats.org/officeDocument/2006/relationships/customXml" Target="../ink/ink47.xml"/><Relationship Id="rId55" Type="http://schemas.openxmlformats.org/officeDocument/2006/relationships/image" Target="../media/image67.png"/><Relationship Id="rId76" Type="http://schemas.openxmlformats.org/officeDocument/2006/relationships/customXml" Target="../ink/ink60.xml"/><Relationship Id="rId97" Type="http://schemas.openxmlformats.org/officeDocument/2006/relationships/image" Target="../media/image88.png"/><Relationship Id="rId104" Type="http://schemas.openxmlformats.org/officeDocument/2006/relationships/customXml" Target="../ink/ink74.xml"/><Relationship Id="rId120" Type="http://schemas.openxmlformats.org/officeDocument/2006/relationships/customXml" Target="../ink/ink82.xml"/><Relationship Id="rId125" Type="http://schemas.openxmlformats.org/officeDocument/2006/relationships/image" Target="../media/image102.png"/><Relationship Id="rId141" Type="http://schemas.openxmlformats.org/officeDocument/2006/relationships/image" Target="../media/image110.png"/><Relationship Id="rId146" Type="http://schemas.openxmlformats.org/officeDocument/2006/relationships/customXml" Target="../ink/ink95.xml"/><Relationship Id="rId167" Type="http://schemas.openxmlformats.org/officeDocument/2006/relationships/image" Target="../media/image123.png"/><Relationship Id="rId7" Type="http://schemas.openxmlformats.org/officeDocument/2006/relationships/image" Target="../media/image43.png"/><Relationship Id="rId71" Type="http://schemas.openxmlformats.org/officeDocument/2006/relationships/image" Target="../media/image75.png"/><Relationship Id="rId92" Type="http://schemas.openxmlformats.org/officeDocument/2006/relationships/customXml" Target="../ink/ink68.xml"/><Relationship Id="rId162" Type="http://schemas.openxmlformats.org/officeDocument/2006/relationships/customXml" Target="../ink/ink103.xml"/><Relationship Id="rId183" Type="http://schemas.openxmlformats.org/officeDocument/2006/relationships/image" Target="../media/image131.png"/><Relationship Id="rId2" Type="http://schemas.openxmlformats.org/officeDocument/2006/relationships/customXml" Target="../ink/ink22.xml"/><Relationship Id="rId29" Type="http://schemas.openxmlformats.org/officeDocument/2006/relationships/image" Target="../media/image54.png"/><Relationship Id="rId24" Type="http://schemas.openxmlformats.org/officeDocument/2006/relationships/customXml" Target="../ink/ink34.xml"/><Relationship Id="rId40" Type="http://schemas.openxmlformats.org/officeDocument/2006/relationships/customXml" Target="../ink/ink42.xml"/><Relationship Id="rId45" Type="http://schemas.openxmlformats.org/officeDocument/2006/relationships/image" Target="../media/image62.png"/><Relationship Id="rId66" Type="http://schemas.openxmlformats.org/officeDocument/2006/relationships/customXml" Target="../ink/ink55.xml"/><Relationship Id="rId87" Type="http://schemas.openxmlformats.org/officeDocument/2006/relationships/image" Target="../media/image83.png"/><Relationship Id="rId110" Type="http://schemas.openxmlformats.org/officeDocument/2006/relationships/customXml" Target="../ink/ink77.xml"/><Relationship Id="rId115" Type="http://schemas.openxmlformats.org/officeDocument/2006/relationships/image" Target="../media/image97.png"/><Relationship Id="rId131" Type="http://schemas.openxmlformats.org/officeDocument/2006/relationships/image" Target="../media/image105.png"/><Relationship Id="rId136" Type="http://schemas.openxmlformats.org/officeDocument/2006/relationships/customXml" Target="../ink/ink90.xml"/><Relationship Id="rId157" Type="http://schemas.openxmlformats.org/officeDocument/2006/relationships/image" Target="../media/image118.png"/><Relationship Id="rId178" Type="http://schemas.openxmlformats.org/officeDocument/2006/relationships/customXml" Target="../ink/ink111.xml"/><Relationship Id="rId61" Type="http://schemas.openxmlformats.org/officeDocument/2006/relationships/image" Target="../media/image70.png"/><Relationship Id="rId82" Type="http://schemas.openxmlformats.org/officeDocument/2006/relationships/customXml" Target="../ink/ink63.xml"/><Relationship Id="rId152" Type="http://schemas.openxmlformats.org/officeDocument/2006/relationships/customXml" Target="../ink/ink98.xml"/><Relationship Id="rId173" Type="http://schemas.openxmlformats.org/officeDocument/2006/relationships/image" Target="../media/image126.png"/><Relationship Id="rId19" Type="http://schemas.openxmlformats.org/officeDocument/2006/relationships/image" Target="../media/image49.png"/><Relationship Id="rId14" Type="http://schemas.openxmlformats.org/officeDocument/2006/relationships/customXml" Target="../ink/ink29.xml"/><Relationship Id="rId30" Type="http://schemas.openxmlformats.org/officeDocument/2006/relationships/customXml" Target="../ink/ink37.xml"/><Relationship Id="rId35" Type="http://schemas.openxmlformats.org/officeDocument/2006/relationships/image" Target="../media/image57.png"/><Relationship Id="rId56" Type="http://schemas.openxmlformats.org/officeDocument/2006/relationships/customXml" Target="../ink/ink50.xml"/><Relationship Id="rId77" Type="http://schemas.openxmlformats.org/officeDocument/2006/relationships/image" Target="../media/image78.png"/><Relationship Id="rId100" Type="http://schemas.openxmlformats.org/officeDocument/2006/relationships/customXml" Target="../ink/ink72.xml"/><Relationship Id="rId105" Type="http://schemas.openxmlformats.org/officeDocument/2006/relationships/image" Target="../media/image92.png"/><Relationship Id="rId126" Type="http://schemas.openxmlformats.org/officeDocument/2006/relationships/customXml" Target="../ink/ink85.xml"/><Relationship Id="rId147" Type="http://schemas.openxmlformats.org/officeDocument/2006/relationships/image" Target="../media/image113.png"/><Relationship Id="rId168" Type="http://schemas.openxmlformats.org/officeDocument/2006/relationships/customXml" Target="../ink/ink106.xml"/><Relationship Id="rId8" Type="http://schemas.openxmlformats.org/officeDocument/2006/relationships/customXml" Target="../ink/ink26.xml"/><Relationship Id="rId51" Type="http://schemas.openxmlformats.org/officeDocument/2006/relationships/image" Target="../media/image65.png"/><Relationship Id="rId72" Type="http://schemas.openxmlformats.org/officeDocument/2006/relationships/customXml" Target="../ink/ink58.xml"/><Relationship Id="rId93" Type="http://schemas.openxmlformats.org/officeDocument/2006/relationships/image" Target="../media/image86.png"/><Relationship Id="rId98" Type="http://schemas.openxmlformats.org/officeDocument/2006/relationships/customXml" Target="../ink/ink71.xml"/><Relationship Id="rId121" Type="http://schemas.openxmlformats.org/officeDocument/2006/relationships/image" Target="../media/image100.png"/><Relationship Id="rId142" Type="http://schemas.openxmlformats.org/officeDocument/2006/relationships/customXml" Target="../ink/ink93.xml"/><Relationship Id="rId163" Type="http://schemas.openxmlformats.org/officeDocument/2006/relationships/image" Target="../media/image121.png"/><Relationship Id="rId184" Type="http://schemas.openxmlformats.org/officeDocument/2006/relationships/customXml" Target="../ink/ink114.xml"/><Relationship Id="rId3" Type="http://schemas.openxmlformats.org/officeDocument/2006/relationships/image" Target="../media/image26.png"/><Relationship Id="rId25" Type="http://schemas.openxmlformats.org/officeDocument/2006/relationships/image" Target="../media/image52.png"/><Relationship Id="rId46" Type="http://schemas.openxmlformats.org/officeDocument/2006/relationships/customXml" Target="../ink/ink45.xml"/><Relationship Id="rId67" Type="http://schemas.openxmlformats.org/officeDocument/2006/relationships/image" Target="../media/image73.png"/><Relationship Id="rId116" Type="http://schemas.openxmlformats.org/officeDocument/2006/relationships/customXml" Target="../ink/ink80.xml"/><Relationship Id="rId137" Type="http://schemas.openxmlformats.org/officeDocument/2006/relationships/image" Target="../media/image108.png"/><Relationship Id="rId158" Type="http://schemas.openxmlformats.org/officeDocument/2006/relationships/customXml" Target="../ink/ink101.xml"/><Relationship Id="rId20" Type="http://schemas.openxmlformats.org/officeDocument/2006/relationships/customXml" Target="../ink/ink32.xml"/><Relationship Id="rId41" Type="http://schemas.openxmlformats.org/officeDocument/2006/relationships/image" Target="../media/image60.png"/><Relationship Id="rId62" Type="http://schemas.openxmlformats.org/officeDocument/2006/relationships/customXml" Target="../ink/ink53.xml"/><Relationship Id="rId83" Type="http://schemas.openxmlformats.org/officeDocument/2006/relationships/image" Target="../media/image81.png"/><Relationship Id="rId88" Type="http://schemas.openxmlformats.org/officeDocument/2006/relationships/customXml" Target="../ink/ink66.xml"/><Relationship Id="rId111" Type="http://schemas.openxmlformats.org/officeDocument/2006/relationships/image" Target="../media/image95.png"/><Relationship Id="rId132" Type="http://schemas.openxmlformats.org/officeDocument/2006/relationships/customXml" Target="../ink/ink88.xml"/><Relationship Id="rId153" Type="http://schemas.openxmlformats.org/officeDocument/2006/relationships/image" Target="../media/image116.png"/><Relationship Id="rId174" Type="http://schemas.openxmlformats.org/officeDocument/2006/relationships/customXml" Target="../ink/ink109.xml"/><Relationship Id="rId179" Type="http://schemas.openxmlformats.org/officeDocument/2006/relationships/image" Target="../media/image129.png"/><Relationship Id="rId15" Type="http://schemas.openxmlformats.org/officeDocument/2006/relationships/image" Target="../media/image47.png"/><Relationship Id="rId36" Type="http://schemas.openxmlformats.org/officeDocument/2006/relationships/customXml" Target="../ink/ink40.xml"/><Relationship Id="rId57" Type="http://schemas.openxmlformats.org/officeDocument/2006/relationships/image" Target="../media/image68.png"/><Relationship Id="rId106" Type="http://schemas.openxmlformats.org/officeDocument/2006/relationships/customXml" Target="../ink/ink75.xml"/><Relationship Id="rId127" Type="http://schemas.openxmlformats.org/officeDocument/2006/relationships/image" Target="../media/image103.png"/><Relationship Id="rId10" Type="http://schemas.openxmlformats.org/officeDocument/2006/relationships/customXml" Target="../ink/ink27.xml"/><Relationship Id="rId31" Type="http://schemas.openxmlformats.org/officeDocument/2006/relationships/image" Target="../media/image55.png"/><Relationship Id="rId52" Type="http://schemas.openxmlformats.org/officeDocument/2006/relationships/customXml" Target="../ink/ink48.xml"/><Relationship Id="rId73" Type="http://schemas.openxmlformats.org/officeDocument/2006/relationships/image" Target="../media/image76.png"/><Relationship Id="rId78" Type="http://schemas.openxmlformats.org/officeDocument/2006/relationships/customXml" Target="../ink/ink61.xml"/><Relationship Id="rId94" Type="http://schemas.openxmlformats.org/officeDocument/2006/relationships/customXml" Target="../ink/ink69.xml"/><Relationship Id="rId99" Type="http://schemas.openxmlformats.org/officeDocument/2006/relationships/image" Target="../media/image89.png"/><Relationship Id="rId101" Type="http://schemas.openxmlformats.org/officeDocument/2006/relationships/image" Target="../media/image90.png"/><Relationship Id="rId122" Type="http://schemas.openxmlformats.org/officeDocument/2006/relationships/customXml" Target="../ink/ink83.xml"/><Relationship Id="rId143" Type="http://schemas.openxmlformats.org/officeDocument/2006/relationships/image" Target="../media/image111.png"/><Relationship Id="rId148" Type="http://schemas.openxmlformats.org/officeDocument/2006/relationships/customXml" Target="../ink/ink96.xml"/><Relationship Id="rId164" Type="http://schemas.openxmlformats.org/officeDocument/2006/relationships/customXml" Target="../ink/ink104.xml"/><Relationship Id="rId169" Type="http://schemas.openxmlformats.org/officeDocument/2006/relationships/image" Target="../media/image124.png"/><Relationship Id="rId185" Type="http://schemas.openxmlformats.org/officeDocument/2006/relationships/image" Target="../media/image132.png"/><Relationship Id="rId4" Type="http://schemas.openxmlformats.org/officeDocument/2006/relationships/customXml" Target="../ink/ink23.xml"/><Relationship Id="rId9" Type="http://schemas.openxmlformats.org/officeDocument/2006/relationships/image" Target="../media/image44.png"/><Relationship Id="rId180" Type="http://schemas.openxmlformats.org/officeDocument/2006/relationships/customXml" Target="../ink/ink112.xml"/><Relationship Id="rId26" Type="http://schemas.openxmlformats.org/officeDocument/2006/relationships/customXml" Target="../ink/ink35.xml"/><Relationship Id="rId47" Type="http://schemas.openxmlformats.org/officeDocument/2006/relationships/image" Target="../media/image63.png"/><Relationship Id="rId68" Type="http://schemas.openxmlformats.org/officeDocument/2006/relationships/customXml" Target="../ink/ink56.xml"/><Relationship Id="rId89" Type="http://schemas.openxmlformats.org/officeDocument/2006/relationships/image" Target="../media/image84.png"/><Relationship Id="rId112" Type="http://schemas.openxmlformats.org/officeDocument/2006/relationships/customXml" Target="../ink/ink78.xml"/><Relationship Id="rId133" Type="http://schemas.openxmlformats.org/officeDocument/2006/relationships/image" Target="../media/image106.png"/><Relationship Id="rId154" Type="http://schemas.openxmlformats.org/officeDocument/2006/relationships/customXml" Target="../ink/ink99.xml"/><Relationship Id="rId175" Type="http://schemas.openxmlformats.org/officeDocument/2006/relationships/image" Target="../media/image127.png"/><Relationship Id="rId16" Type="http://schemas.openxmlformats.org/officeDocument/2006/relationships/customXml" Target="../ink/ink30.xml"/><Relationship Id="rId37" Type="http://schemas.openxmlformats.org/officeDocument/2006/relationships/image" Target="../media/image58.png"/><Relationship Id="rId58" Type="http://schemas.openxmlformats.org/officeDocument/2006/relationships/customXml" Target="../ink/ink51.xml"/><Relationship Id="rId79" Type="http://schemas.openxmlformats.org/officeDocument/2006/relationships/image" Target="../media/image79.png"/><Relationship Id="rId102" Type="http://schemas.openxmlformats.org/officeDocument/2006/relationships/customXml" Target="../ink/ink73.xml"/><Relationship Id="rId123" Type="http://schemas.openxmlformats.org/officeDocument/2006/relationships/image" Target="../media/image101.png"/><Relationship Id="rId144" Type="http://schemas.openxmlformats.org/officeDocument/2006/relationships/customXml" Target="../ink/ink94.xml"/><Relationship Id="rId90" Type="http://schemas.openxmlformats.org/officeDocument/2006/relationships/customXml" Target="../ink/ink67.xml"/><Relationship Id="rId165" Type="http://schemas.openxmlformats.org/officeDocument/2006/relationships/image" Target="../media/image122.png"/><Relationship Id="rId186" Type="http://schemas.openxmlformats.org/officeDocument/2006/relationships/customXml" Target="../ink/ink115.xml"/><Relationship Id="rId27" Type="http://schemas.openxmlformats.org/officeDocument/2006/relationships/image" Target="../media/image53.png"/><Relationship Id="rId48" Type="http://schemas.openxmlformats.org/officeDocument/2006/relationships/customXml" Target="../ink/ink46.xml"/><Relationship Id="rId69" Type="http://schemas.openxmlformats.org/officeDocument/2006/relationships/image" Target="../media/image74.png"/><Relationship Id="rId113" Type="http://schemas.openxmlformats.org/officeDocument/2006/relationships/image" Target="../media/image96.png"/><Relationship Id="rId134" Type="http://schemas.openxmlformats.org/officeDocument/2006/relationships/customXml" Target="../ink/ink89.xml"/><Relationship Id="rId80" Type="http://schemas.openxmlformats.org/officeDocument/2006/relationships/customXml" Target="../ink/ink62.xml"/><Relationship Id="rId155" Type="http://schemas.openxmlformats.org/officeDocument/2006/relationships/image" Target="../media/image117.png"/><Relationship Id="rId176" Type="http://schemas.openxmlformats.org/officeDocument/2006/relationships/customXml" Target="../ink/ink110.xml"/><Relationship Id="rId17" Type="http://schemas.openxmlformats.org/officeDocument/2006/relationships/image" Target="../media/image48.png"/><Relationship Id="rId38" Type="http://schemas.openxmlformats.org/officeDocument/2006/relationships/customXml" Target="../ink/ink41.xml"/><Relationship Id="rId59" Type="http://schemas.openxmlformats.org/officeDocument/2006/relationships/image" Target="../media/image69.png"/><Relationship Id="rId103" Type="http://schemas.openxmlformats.org/officeDocument/2006/relationships/image" Target="../media/image91.png"/><Relationship Id="rId124" Type="http://schemas.openxmlformats.org/officeDocument/2006/relationships/customXml" Target="../ink/ink84.xml"/><Relationship Id="rId70" Type="http://schemas.openxmlformats.org/officeDocument/2006/relationships/customXml" Target="../ink/ink57.xml"/><Relationship Id="rId91" Type="http://schemas.openxmlformats.org/officeDocument/2006/relationships/image" Target="../media/image85.png"/><Relationship Id="rId145" Type="http://schemas.openxmlformats.org/officeDocument/2006/relationships/image" Target="../media/image112.png"/><Relationship Id="rId166" Type="http://schemas.openxmlformats.org/officeDocument/2006/relationships/customXml" Target="../ink/ink105.xml"/><Relationship Id="rId187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6.xml"/><Relationship Id="rId49" Type="http://schemas.openxmlformats.org/officeDocument/2006/relationships/image" Target="../media/image64.png"/><Relationship Id="rId114" Type="http://schemas.openxmlformats.org/officeDocument/2006/relationships/customXml" Target="../ink/ink79.xml"/><Relationship Id="rId60" Type="http://schemas.openxmlformats.org/officeDocument/2006/relationships/customXml" Target="../ink/ink52.xml"/><Relationship Id="rId81" Type="http://schemas.openxmlformats.org/officeDocument/2006/relationships/image" Target="../media/image80.png"/><Relationship Id="rId135" Type="http://schemas.openxmlformats.org/officeDocument/2006/relationships/image" Target="../media/image107.png"/><Relationship Id="rId156" Type="http://schemas.openxmlformats.org/officeDocument/2006/relationships/customXml" Target="../ink/ink100.xml"/><Relationship Id="rId177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5.png"/><Relationship Id="rId21" Type="http://schemas.openxmlformats.org/officeDocument/2006/relationships/image" Target="../media/image147.png"/><Relationship Id="rId42" Type="http://schemas.openxmlformats.org/officeDocument/2006/relationships/customXml" Target="../ink/ink135.xml"/><Relationship Id="rId63" Type="http://schemas.openxmlformats.org/officeDocument/2006/relationships/image" Target="../media/image168.png"/><Relationship Id="rId84" Type="http://schemas.openxmlformats.org/officeDocument/2006/relationships/customXml" Target="../ink/ink156.xml"/><Relationship Id="rId16" Type="http://schemas.openxmlformats.org/officeDocument/2006/relationships/customXml" Target="../ink/ink122.xml"/><Relationship Id="rId107" Type="http://schemas.openxmlformats.org/officeDocument/2006/relationships/image" Target="../media/image190.png"/><Relationship Id="rId11" Type="http://schemas.openxmlformats.org/officeDocument/2006/relationships/image" Target="../media/image142.png"/><Relationship Id="rId32" Type="http://schemas.openxmlformats.org/officeDocument/2006/relationships/customXml" Target="../ink/ink130.xml"/><Relationship Id="rId37" Type="http://schemas.openxmlformats.org/officeDocument/2006/relationships/image" Target="../media/image155.png"/><Relationship Id="rId53" Type="http://schemas.openxmlformats.org/officeDocument/2006/relationships/image" Target="../media/image163.png"/><Relationship Id="rId58" Type="http://schemas.openxmlformats.org/officeDocument/2006/relationships/customXml" Target="../ink/ink143.xml"/><Relationship Id="rId74" Type="http://schemas.openxmlformats.org/officeDocument/2006/relationships/customXml" Target="../ink/ink151.xml"/><Relationship Id="rId79" Type="http://schemas.openxmlformats.org/officeDocument/2006/relationships/image" Target="../media/image176.png"/><Relationship Id="rId102" Type="http://schemas.openxmlformats.org/officeDocument/2006/relationships/customXml" Target="../ink/ink165.xml"/><Relationship Id="rId123" Type="http://schemas.openxmlformats.org/officeDocument/2006/relationships/image" Target="../media/image198.png"/><Relationship Id="rId128" Type="http://schemas.openxmlformats.org/officeDocument/2006/relationships/customXml" Target="../ink/ink178.xml"/><Relationship Id="rId5" Type="http://schemas.openxmlformats.org/officeDocument/2006/relationships/image" Target="../media/image139.png"/><Relationship Id="rId90" Type="http://schemas.openxmlformats.org/officeDocument/2006/relationships/customXml" Target="../ink/ink159.xml"/><Relationship Id="rId95" Type="http://schemas.openxmlformats.org/officeDocument/2006/relationships/image" Target="../media/image184.png"/><Relationship Id="rId22" Type="http://schemas.openxmlformats.org/officeDocument/2006/relationships/customXml" Target="../ink/ink125.xml"/><Relationship Id="rId27" Type="http://schemas.openxmlformats.org/officeDocument/2006/relationships/image" Target="../media/image150.png"/><Relationship Id="rId43" Type="http://schemas.openxmlformats.org/officeDocument/2006/relationships/image" Target="../media/image158.png"/><Relationship Id="rId48" Type="http://schemas.openxmlformats.org/officeDocument/2006/relationships/customXml" Target="../ink/ink138.xml"/><Relationship Id="rId64" Type="http://schemas.openxmlformats.org/officeDocument/2006/relationships/customXml" Target="../ink/ink146.xml"/><Relationship Id="rId69" Type="http://schemas.openxmlformats.org/officeDocument/2006/relationships/image" Target="../media/image171.png"/><Relationship Id="rId113" Type="http://schemas.openxmlformats.org/officeDocument/2006/relationships/image" Target="../media/image193.png"/><Relationship Id="rId118" Type="http://schemas.openxmlformats.org/officeDocument/2006/relationships/customXml" Target="../ink/ink173.xml"/><Relationship Id="rId134" Type="http://schemas.openxmlformats.org/officeDocument/2006/relationships/customXml" Target="../ink/ink181.xml"/><Relationship Id="rId80" Type="http://schemas.openxmlformats.org/officeDocument/2006/relationships/customXml" Target="../ink/ink154.xml"/><Relationship Id="rId85" Type="http://schemas.openxmlformats.org/officeDocument/2006/relationships/image" Target="../media/image179.png"/><Relationship Id="rId12" Type="http://schemas.openxmlformats.org/officeDocument/2006/relationships/customXml" Target="../ink/ink120.xml"/><Relationship Id="rId17" Type="http://schemas.openxmlformats.org/officeDocument/2006/relationships/image" Target="../media/image145.png"/><Relationship Id="rId33" Type="http://schemas.openxmlformats.org/officeDocument/2006/relationships/image" Target="../media/image153.png"/><Relationship Id="rId38" Type="http://schemas.openxmlformats.org/officeDocument/2006/relationships/customXml" Target="../ink/ink133.xml"/><Relationship Id="rId59" Type="http://schemas.openxmlformats.org/officeDocument/2006/relationships/image" Target="../media/image166.png"/><Relationship Id="rId103" Type="http://schemas.openxmlformats.org/officeDocument/2006/relationships/image" Target="../media/image188.png"/><Relationship Id="rId108" Type="http://schemas.openxmlformats.org/officeDocument/2006/relationships/customXml" Target="../ink/ink168.xml"/><Relationship Id="rId124" Type="http://schemas.openxmlformats.org/officeDocument/2006/relationships/customXml" Target="../ink/ink176.xml"/><Relationship Id="rId129" Type="http://schemas.openxmlformats.org/officeDocument/2006/relationships/image" Target="../media/image201.png"/><Relationship Id="rId54" Type="http://schemas.openxmlformats.org/officeDocument/2006/relationships/customXml" Target="../ink/ink141.xml"/><Relationship Id="rId70" Type="http://schemas.openxmlformats.org/officeDocument/2006/relationships/customXml" Target="../ink/ink149.xml"/><Relationship Id="rId75" Type="http://schemas.openxmlformats.org/officeDocument/2006/relationships/image" Target="../media/image174.png"/><Relationship Id="rId91" Type="http://schemas.openxmlformats.org/officeDocument/2006/relationships/image" Target="../media/image182.png"/><Relationship Id="rId96" Type="http://schemas.openxmlformats.org/officeDocument/2006/relationships/customXml" Target="../ink/ink16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7.xml"/><Relationship Id="rId23" Type="http://schemas.openxmlformats.org/officeDocument/2006/relationships/image" Target="../media/image148.png"/><Relationship Id="rId28" Type="http://schemas.openxmlformats.org/officeDocument/2006/relationships/customXml" Target="../ink/ink128.xml"/><Relationship Id="rId49" Type="http://schemas.openxmlformats.org/officeDocument/2006/relationships/image" Target="../media/image161.png"/><Relationship Id="rId114" Type="http://schemas.openxmlformats.org/officeDocument/2006/relationships/customXml" Target="../ink/ink171.xml"/><Relationship Id="rId119" Type="http://schemas.openxmlformats.org/officeDocument/2006/relationships/image" Target="../media/image196.png"/><Relationship Id="rId44" Type="http://schemas.openxmlformats.org/officeDocument/2006/relationships/customXml" Target="../ink/ink136.xml"/><Relationship Id="rId60" Type="http://schemas.openxmlformats.org/officeDocument/2006/relationships/customXml" Target="../ink/ink144.xml"/><Relationship Id="rId65" Type="http://schemas.openxmlformats.org/officeDocument/2006/relationships/image" Target="../media/image169.png"/><Relationship Id="rId81" Type="http://schemas.openxmlformats.org/officeDocument/2006/relationships/image" Target="../media/image177.png"/><Relationship Id="rId86" Type="http://schemas.openxmlformats.org/officeDocument/2006/relationships/customXml" Target="../ink/ink157.xml"/><Relationship Id="rId130" Type="http://schemas.openxmlformats.org/officeDocument/2006/relationships/customXml" Target="../ink/ink179.xml"/><Relationship Id="rId135" Type="http://schemas.openxmlformats.org/officeDocument/2006/relationships/image" Target="../media/image204.png"/><Relationship Id="rId13" Type="http://schemas.openxmlformats.org/officeDocument/2006/relationships/image" Target="../media/image143.png"/><Relationship Id="rId18" Type="http://schemas.openxmlformats.org/officeDocument/2006/relationships/customXml" Target="../ink/ink123.xml"/><Relationship Id="rId39" Type="http://schemas.openxmlformats.org/officeDocument/2006/relationships/image" Target="../media/image156.png"/><Relationship Id="rId109" Type="http://schemas.openxmlformats.org/officeDocument/2006/relationships/image" Target="../media/image191.png"/><Relationship Id="rId34" Type="http://schemas.openxmlformats.org/officeDocument/2006/relationships/customXml" Target="../ink/ink131.xml"/><Relationship Id="rId50" Type="http://schemas.openxmlformats.org/officeDocument/2006/relationships/customXml" Target="../ink/ink139.xml"/><Relationship Id="rId55" Type="http://schemas.openxmlformats.org/officeDocument/2006/relationships/image" Target="../media/image164.png"/><Relationship Id="rId76" Type="http://schemas.openxmlformats.org/officeDocument/2006/relationships/customXml" Target="../ink/ink152.xml"/><Relationship Id="rId97" Type="http://schemas.openxmlformats.org/officeDocument/2006/relationships/image" Target="../media/image185.png"/><Relationship Id="rId104" Type="http://schemas.openxmlformats.org/officeDocument/2006/relationships/customXml" Target="../ink/ink166.xml"/><Relationship Id="rId120" Type="http://schemas.openxmlformats.org/officeDocument/2006/relationships/customXml" Target="../ink/ink174.xml"/><Relationship Id="rId125" Type="http://schemas.openxmlformats.org/officeDocument/2006/relationships/image" Target="../media/image199.png"/><Relationship Id="rId7" Type="http://schemas.openxmlformats.org/officeDocument/2006/relationships/image" Target="../media/image140.png"/><Relationship Id="rId71" Type="http://schemas.openxmlformats.org/officeDocument/2006/relationships/image" Target="../media/image172.png"/><Relationship Id="rId92" Type="http://schemas.openxmlformats.org/officeDocument/2006/relationships/customXml" Target="../ink/ink160.xml"/><Relationship Id="rId2" Type="http://schemas.openxmlformats.org/officeDocument/2006/relationships/image" Target="../media/image137.png"/><Relationship Id="rId29" Type="http://schemas.openxmlformats.org/officeDocument/2006/relationships/image" Target="../media/image151.png"/><Relationship Id="rId24" Type="http://schemas.openxmlformats.org/officeDocument/2006/relationships/customXml" Target="../ink/ink126.xml"/><Relationship Id="rId40" Type="http://schemas.openxmlformats.org/officeDocument/2006/relationships/customXml" Target="../ink/ink134.xml"/><Relationship Id="rId45" Type="http://schemas.openxmlformats.org/officeDocument/2006/relationships/image" Target="../media/image159.png"/><Relationship Id="rId66" Type="http://schemas.openxmlformats.org/officeDocument/2006/relationships/customXml" Target="../ink/ink147.xml"/><Relationship Id="rId87" Type="http://schemas.openxmlformats.org/officeDocument/2006/relationships/image" Target="../media/image180.png"/><Relationship Id="rId110" Type="http://schemas.openxmlformats.org/officeDocument/2006/relationships/customXml" Target="../ink/ink169.xml"/><Relationship Id="rId115" Type="http://schemas.openxmlformats.org/officeDocument/2006/relationships/image" Target="../media/image194.png"/><Relationship Id="rId131" Type="http://schemas.openxmlformats.org/officeDocument/2006/relationships/image" Target="../media/image202.png"/><Relationship Id="rId61" Type="http://schemas.openxmlformats.org/officeDocument/2006/relationships/image" Target="../media/image167.png"/><Relationship Id="rId82" Type="http://schemas.openxmlformats.org/officeDocument/2006/relationships/customXml" Target="../ink/ink155.xml"/><Relationship Id="rId19" Type="http://schemas.openxmlformats.org/officeDocument/2006/relationships/image" Target="../media/image146.png"/><Relationship Id="rId14" Type="http://schemas.openxmlformats.org/officeDocument/2006/relationships/customXml" Target="../ink/ink121.xml"/><Relationship Id="rId30" Type="http://schemas.openxmlformats.org/officeDocument/2006/relationships/customXml" Target="../ink/ink129.xml"/><Relationship Id="rId35" Type="http://schemas.openxmlformats.org/officeDocument/2006/relationships/image" Target="../media/image154.png"/><Relationship Id="rId56" Type="http://schemas.openxmlformats.org/officeDocument/2006/relationships/customXml" Target="../ink/ink142.xml"/><Relationship Id="rId77" Type="http://schemas.openxmlformats.org/officeDocument/2006/relationships/image" Target="../media/image175.png"/><Relationship Id="rId100" Type="http://schemas.openxmlformats.org/officeDocument/2006/relationships/customXml" Target="../ink/ink164.xml"/><Relationship Id="rId105" Type="http://schemas.openxmlformats.org/officeDocument/2006/relationships/image" Target="../media/image189.png"/><Relationship Id="rId126" Type="http://schemas.openxmlformats.org/officeDocument/2006/relationships/customXml" Target="../ink/ink177.xml"/><Relationship Id="rId8" Type="http://schemas.openxmlformats.org/officeDocument/2006/relationships/customXml" Target="../ink/ink118.xml"/><Relationship Id="rId51" Type="http://schemas.openxmlformats.org/officeDocument/2006/relationships/image" Target="../media/image162.png"/><Relationship Id="rId72" Type="http://schemas.openxmlformats.org/officeDocument/2006/relationships/customXml" Target="../ink/ink150.xml"/><Relationship Id="rId93" Type="http://schemas.openxmlformats.org/officeDocument/2006/relationships/image" Target="../media/image183.png"/><Relationship Id="rId98" Type="http://schemas.openxmlformats.org/officeDocument/2006/relationships/customXml" Target="../ink/ink163.xml"/><Relationship Id="rId121" Type="http://schemas.openxmlformats.org/officeDocument/2006/relationships/image" Target="../media/image197.png"/><Relationship Id="rId3" Type="http://schemas.openxmlformats.org/officeDocument/2006/relationships/image" Target="../media/image138.png"/><Relationship Id="rId25" Type="http://schemas.openxmlformats.org/officeDocument/2006/relationships/image" Target="../media/image149.png"/><Relationship Id="rId46" Type="http://schemas.openxmlformats.org/officeDocument/2006/relationships/customXml" Target="../ink/ink137.xml"/><Relationship Id="rId67" Type="http://schemas.openxmlformats.org/officeDocument/2006/relationships/image" Target="../media/image170.png"/><Relationship Id="rId116" Type="http://schemas.openxmlformats.org/officeDocument/2006/relationships/customXml" Target="../ink/ink172.xml"/><Relationship Id="rId20" Type="http://schemas.openxmlformats.org/officeDocument/2006/relationships/customXml" Target="../ink/ink124.xml"/><Relationship Id="rId41" Type="http://schemas.openxmlformats.org/officeDocument/2006/relationships/image" Target="../media/image157.png"/><Relationship Id="rId62" Type="http://schemas.openxmlformats.org/officeDocument/2006/relationships/customXml" Target="../ink/ink145.xml"/><Relationship Id="rId83" Type="http://schemas.openxmlformats.org/officeDocument/2006/relationships/image" Target="../media/image178.png"/><Relationship Id="rId88" Type="http://schemas.openxmlformats.org/officeDocument/2006/relationships/customXml" Target="../ink/ink158.xml"/><Relationship Id="rId111" Type="http://schemas.openxmlformats.org/officeDocument/2006/relationships/image" Target="../media/image192.png"/><Relationship Id="rId132" Type="http://schemas.openxmlformats.org/officeDocument/2006/relationships/customXml" Target="../ink/ink180.xml"/><Relationship Id="rId15" Type="http://schemas.openxmlformats.org/officeDocument/2006/relationships/image" Target="../media/image144.png"/><Relationship Id="rId36" Type="http://schemas.openxmlformats.org/officeDocument/2006/relationships/customXml" Target="../ink/ink132.xml"/><Relationship Id="rId57" Type="http://schemas.openxmlformats.org/officeDocument/2006/relationships/image" Target="../media/image165.png"/><Relationship Id="rId106" Type="http://schemas.openxmlformats.org/officeDocument/2006/relationships/customXml" Target="../ink/ink167.xml"/><Relationship Id="rId127" Type="http://schemas.openxmlformats.org/officeDocument/2006/relationships/image" Target="../media/image200.png"/><Relationship Id="rId10" Type="http://schemas.openxmlformats.org/officeDocument/2006/relationships/customXml" Target="../ink/ink119.xml"/><Relationship Id="rId31" Type="http://schemas.openxmlformats.org/officeDocument/2006/relationships/image" Target="../media/image152.png"/><Relationship Id="rId52" Type="http://schemas.openxmlformats.org/officeDocument/2006/relationships/customXml" Target="../ink/ink140.xml"/><Relationship Id="rId73" Type="http://schemas.openxmlformats.org/officeDocument/2006/relationships/image" Target="../media/image173.png"/><Relationship Id="rId78" Type="http://schemas.openxmlformats.org/officeDocument/2006/relationships/customXml" Target="../ink/ink153.xml"/><Relationship Id="rId94" Type="http://schemas.openxmlformats.org/officeDocument/2006/relationships/customXml" Target="../ink/ink161.xml"/><Relationship Id="rId99" Type="http://schemas.openxmlformats.org/officeDocument/2006/relationships/image" Target="../media/image186.png"/><Relationship Id="rId101" Type="http://schemas.openxmlformats.org/officeDocument/2006/relationships/image" Target="../media/image187.png"/><Relationship Id="rId122" Type="http://schemas.openxmlformats.org/officeDocument/2006/relationships/customXml" Target="../ink/ink175.xml"/><Relationship Id="rId4" Type="http://schemas.openxmlformats.org/officeDocument/2006/relationships/customXml" Target="../ink/ink116.xml"/><Relationship Id="rId9" Type="http://schemas.openxmlformats.org/officeDocument/2006/relationships/image" Target="../media/image141.png"/><Relationship Id="rId26" Type="http://schemas.openxmlformats.org/officeDocument/2006/relationships/customXml" Target="../ink/ink127.xml"/><Relationship Id="rId47" Type="http://schemas.openxmlformats.org/officeDocument/2006/relationships/image" Target="../media/image160.png"/><Relationship Id="rId68" Type="http://schemas.openxmlformats.org/officeDocument/2006/relationships/customXml" Target="../ink/ink148.xml"/><Relationship Id="rId89" Type="http://schemas.openxmlformats.org/officeDocument/2006/relationships/image" Target="../media/image181.png"/><Relationship Id="rId112" Type="http://schemas.openxmlformats.org/officeDocument/2006/relationships/customXml" Target="../ink/ink170.xml"/><Relationship Id="rId133" Type="http://schemas.openxmlformats.org/officeDocument/2006/relationships/image" Target="../media/image2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18" Type="http://schemas.openxmlformats.org/officeDocument/2006/relationships/customXml" Target="../ink/ink190.xml"/><Relationship Id="rId26" Type="http://schemas.openxmlformats.org/officeDocument/2006/relationships/customXml" Target="../ink/ink194.xml"/><Relationship Id="rId39" Type="http://schemas.openxmlformats.org/officeDocument/2006/relationships/image" Target="../media/image224.png"/><Relationship Id="rId21" Type="http://schemas.openxmlformats.org/officeDocument/2006/relationships/image" Target="../media/image215.png"/><Relationship Id="rId34" Type="http://schemas.openxmlformats.org/officeDocument/2006/relationships/customXml" Target="../ink/ink198.xml"/><Relationship Id="rId7" Type="http://schemas.openxmlformats.org/officeDocument/2006/relationships/image" Target="../media/image208.png"/><Relationship Id="rId12" Type="http://schemas.openxmlformats.org/officeDocument/2006/relationships/customXml" Target="../ink/ink187.xml"/><Relationship Id="rId17" Type="http://schemas.openxmlformats.org/officeDocument/2006/relationships/image" Target="../media/image213.png"/><Relationship Id="rId25" Type="http://schemas.openxmlformats.org/officeDocument/2006/relationships/image" Target="../media/image217.png"/><Relationship Id="rId33" Type="http://schemas.openxmlformats.org/officeDocument/2006/relationships/image" Target="../media/image221.png"/><Relationship Id="rId38" Type="http://schemas.openxmlformats.org/officeDocument/2006/relationships/customXml" Target="../ink/ink200.xml"/><Relationship Id="rId2" Type="http://schemas.openxmlformats.org/officeDocument/2006/relationships/customXml" Target="../ink/ink182.xml"/><Relationship Id="rId16" Type="http://schemas.openxmlformats.org/officeDocument/2006/relationships/customXml" Target="../ink/ink189.xml"/><Relationship Id="rId20" Type="http://schemas.openxmlformats.org/officeDocument/2006/relationships/customXml" Target="../ink/ink191.xml"/><Relationship Id="rId29" Type="http://schemas.openxmlformats.org/officeDocument/2006/relationships/image" Target="../media/image219.png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184.xml"/><Relationship Id="rId11" Type="http://schemas.openxmlformats.org/officeDocument/2006/relationships/image" Target="../media/image210.png"/><Relationship Id="rId24" Type="http://schemas.openxmlformats.org/officeDocument/2006/relationships/customXml" Target="../ink/ink193.xml"/><Relationship Id="rId32" Type="http://schemas.openxmlformats.org/officeDocument/2006/relationships/customXml" Target="../ink/ink197.xml"/><Relationship Id="rId37" Type="http://schemas.openxmlformats.org/officeDocument/2006/relationships/image" Target="../media/image223.png"/><Relationship Id="rId5" Type="http://schemas.openxmlformats.org/officeDocument/2006/relationships/image" Target="../media/image207.png"/><Relationship Id="rId15" Type="http://schemas.openxmlformats.org/officeDocument/2006/relationships/image" Target="../media/image212.png"/><Relationship Id="rId23" Type="http://schemas.openxmlformats.org/officeDocument/2006/relationships/image" Target="../media/image216.png"/><Relationship Id="rId28" Type="http://schemas.openxmlformats.org/officeDocument/2006/relationships/customXml" Target="../ink/ink195.xml"/><Relationship Id="rId36" Type="http://schemas.openxmlformats.org/officeDocument/2006/relationships/customXml" Target="../ink/ink199.xml"/><Relationship Id="rId10" Type="http://schemas.openxmlformats.org/officeDocument/2006/relationships/customXml" Target="../ink/ink186.xml"/><Relationship Id="rId19" Type="http://schemas.openxmlformats.org/officeDocument/2006/relationships/image" Target="../media/image214.png"/><Relationship Id="rId31" Type="http://schemas.openxmlformats.org/officeDocument/2006/relationships/image" Target="../media/image220.png"/><Relationship Id="rId4" Type="http://schemas.openxmlformats.org/officeDocument/2006/relationships/customXml" Target="../ink/ink183.xml"/><Relationship Id="rId9" Type="http://schemas.openxmlformats.org/officeDocument/2006/relationships/image" Target="../media/image209.png"/><Relationship Id="rId14" Type="http://schemas.openxmlformats.org/officeDocument/2006/relationships/customXml" Target="../ink/ink188.xml"/><Relationship Id="rId22" Type="http://schemas.openxmlformats.org/officeDocument/2006/relationships/customXml" Target="../ink/ink192.xml"/><Relationship Id="rId27" Type="http://schemas.openxmlformats.org/officeDocument/2006/relationships/image" Target="../media/image218.png"/><Relationship Id="rId30" Type="http://schemas.openxmlformats.org/officeDocument/2006/relationships/customXml" Target="../ink/ink196.xml"/><Relationship Id="rId35" Type="http://schemas.openxmlformats.org/officeDocument/2006/relationships/image" Target="../media/image222.png"/><Relationship Id="rId8" Type="http://schemas.openxmlformats.org/officeDocument/2006/relationships/customXml" Target="../ink/ink185.xml"/><Relationship Id="rId3" Type="http://schemas.openxmlformats.org/officeDocument/2006/relationships/image" Target="../media/image20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customXml" Target="../ink/ink209.xml"/><Relationship Id="rId26" Type="http://schemas.openxmlformats.org/officeDocument/2006/relationships/customXml" Target="../ink/ink213.xml"/><Relationship Id="rId39" Type="http://schemas.openxmlformats.org/officeDocument/2006/relationships/image" Target="../media/image243.png"/><Relationship Id="rId21" Type="http://schemas.openxmlformats.org/officeDocument/2006/relationships/image" Target="../media/image234.png"/><Relationship Id="rId34" Type="http://schemas.openxmlformats.org/officeDocument/2006/relationships/customXml" Target="../ink/ink217.xml"/><Relationship Id="rId42" Type="http://schemas.openxmlformats.org/officeDocument/2006/relationships/customXml" Target="../ink/ink221.xml"/><Relationship Id="rId47" Type="http://schemas.openxmlformats.org/officeDocument/2006/relationships/image" Target="../media/image247.png"/><Relationship Id="rId7" Type="http://schemas.openxmlformats.org/officeDocument/2006/relationships/image" Target="../media/image227.png"/><Relationship Id="rId2" Type="http://schemas.openxmlformats.org/officeDocument/2006/relationships/customXml" Target="../ink/ink201.xml"/><Relationship Id="rId16" Type="http://schemas.openxmlformats.org/officeDocument/2006/relationships/customXml" Target="../ink/ink208.xml"/><Relationship Id="rId29" Type="http://schemas.openxmlformats.org/officeDocument/2006/relationships/image" Target="../media/image238.png"/><Relationship Id="rId11" Type="http://schemas.openxmlformats.org/officeDocument/2006/relationships/image" Target="../media/image229.png"/><Relationship Id="rId24" Type="http://schemas.openxmlformats.org/officeDocument/2006/relationships/customXml" Target="../ink/ink212.xml"/><Relationship Id="rId32" Type="http://schemas.openxmlformats.org/officeDocument/2006/relationships/customXml" Target="../ink/ink216.xml"/><Relationship Id="rId37" Type="http://schemas.openxmlformats.org/officeDocument/2006/relationships/image" Target="../media/image242.png"/><Relationship Id="rId40" Type="http://schemas.openxmlformats.org/officeDocument/2006/relationships/customXml" Target="../ink/ink220.xml"/><Relationship Id="rId45" Type="http://schemas.openxmlformats.org/officeDocument/2006/relationships/image" Target="../media/image246.png"/><Relationship Id="rId5" Type="http://schemas.openxmlformats.org/officeDocument/2006/relationships/image" Target="../media/image226.png"/><Relationship Id="rId15" Type="http://schemas.openxmlformats.org/officeDocument/2006/relationships/image" Target="../media/image231.png"/><Relationship Id="rId23" Type="http://schemas.openxmlformats.org/officeDocument/2006/relationships/image" Target="../media/image235.png"/><Relationship Id="rId28" Type="http://schemas.openxmlformats.org/officeDocument/2006/relationships/customXml" Target="../ink/ink214.xml"/><Relationship Id="rId36" Type="http://schemas.openxmlformats.org/officeDocument/2006/relationships/customXml" Target="../ink/ink218.xml"/><Relationship Id="rId49" Type="http://schemas.openxmlformats.org/officeDocument/2006/relationships/image" Target="../media/image248.png"/><Relationship Id="rId10" Type="http://schemas.openxmlformats.org/officeDocument/2006/relationships/customXml" Target="../ink/ink205.xml"/><Relationship Id="rId19" Type="http://schemas.openxmlformats.org/officeDocument/2006/relationships/image" Target="../media/image233.png"/><Relationship Id="rId31" Type="http://schemas.openxmlformats.org/officeDocument/2006/relationships/image" Target="../media/image239.png"/><Relationship Id="rId44" Type="http://schemas.openxmlformats.org/officeDocument/2006/relationships/customXml" Target="../ink/ink222.xml"/><Relationship Id="rId4" Type="http://schemas.openxmlformats.org/officeDocument/2006/relationships/customXml" Target="../ink/ink202.xml"/><Relationship Id="rId9" Type="http://schemas.openxmlformats.org/officeDocument/2006/relationships/image" Target="../media/image228.png"/><Relationship Id="rId14" Type="http://schemas.openxmlformats.org/officeDocument/2006/relationships/customXml" Target="../ink/ink207.xml"/><Relationship Id="rId22" Type="http://schemas.openxmlformats.org/officeDocument/2006/relationships/customXml" Target="../ink/ink211.xml"/><Relationship Id="rId27" Type="http://schemas.openxmlformats.org/officeDocument/2006/relationships/image" Target="../media/image237.png"/><Relationship Id="rId30" Type="http://schemas.openxmlformats.org/officeDocument/2006/relationships/customXml" Target="../ink/ink215.xml"/><Relationship Id="rId35" Type="http://schemas.openxmlformats.org/officeDocument/2006/relationships/image" Target="../media/image241.png"/><Relationship Id="rId43" Type="http://schemas.openxmlformats.org/officeDocument/2006/relationships/image" Target="../media/image245.png"/><Relationship Id="rId48" Type="http://schemas.openxmlformats.org/officeDocument/2006/relationships/customXml" Target="../ink/ink224.xml"/><Relationship Id="rId8" Type="http://schemas.openxmlformats.org/officeDocument/2006/relationships/customXml" Target="../ink/ink204.xml"/><Relationship Id="rId3" Type="http://schemas.openxmlformats.org/officeDocument/2006/relationships/image" Target="../media/image225.png"/><Relationship Id="rId12" Type="http://schemas.openxmlformats.org/officeDocument/2006/relationships/customXml" Target="../ink/ink206.xml"/><Relationship Id="rId17" Type="http://schemas.openxmlformats.org/officeDocument/2006/relationships/image" Target="../media/image232.png"/><Relationship Id="rId25" Type="http://schemas.openxmlformats.org/officeDocument/2006/relationships/image" Target="../media/image236.png"/><Relationship Id="rId33" Type="http://schemas.openxmlformats.org/officeDocument/2006/relationships/image" Target="../media/image240.png"/><Relationship Id="rId38" Type="http://schemas.openxmlformats.org/officeDocument/2006/relationships/customXml" Target="../ink/ink219.xml"/><Relationship Id="rId46" Type="http://schemas.openxmlformats.org/officeDocument/2006/relationships/customXml" Target="../ink/ink223.xml"/><Relationship Id="rId20" Type="http://schemas.openxmlformats.org/officeDocument/2006/relationships/customXml" Target="../ink/ink210.xml"/><Relationship Id="rId41" Type="http://schemas.openxmlformats.org/officeDocument/2006/relationships/image" Target="../media/image244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0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8.xml"/><Relationship Id="rId13" Type="http://schemas.openxmlformats.org/officeDocument/2006/relationships/image" Target="../media/image254.png"/><Relationship Id="rId18" Type="http://schemas.openxmlformats.org/officeDocument/2006/relationships/customXml" Target="../ink/ink233.xml"/><Relationship Id="rId3" Type="http://schemas.openxmlformats.org/officeDocument/2006/relationships/image" Target="../media/image249.png"/><Relationship Id="rId21" Type="http://schemas.openxmlformats.org/officeDocument/2006/relationships/image" Target="../media/image258.png"/><Relationship Id="rId7" Type="http://schemas.openxmlformats.org/officeDocument/2006/relationships/image" Target="../media/image251.png"/><Relationship Id="rId12" Type="http://schemas.openxmlformats.org/officeDocument/2006/relationships/customXml" Target="../ink/ink230.xml"/><Relationship Id="rId17" Type="http://schemas.openxmlformats.org/officeDocument/2006/relationships/image" Target="../media/image256.png"/><Relationship Id="rId2" Type="http://schemas.openxmlformats.org/officeDocument/2006/relationships/customXml" Target="../ink/ink225.xml"/><Relationship Id="rId16" Type="http://schemas.openxmlformats.org/officeDocument/2006/relationships/customXml" Target="../ink/ink232.xml"/><Relationship Id="rId20" Type="http://schemas.openxmlformats.org/officeDocument/2006/relationships/customXml" Target="../ink/ink234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27.xml"/><Relationship Id="rId11" Type="http://schemas.openxmlformats.org/officeDocument/2006/relationships/image" Target="../media/image253.png"/><Relationship Id="rId5" Type="http://schemas.openxmlformats.org/officeDocument/2006/relationships/image" Target="../media/image250.png"/><Relationship Id="rId15" Type="http://schemas.openxmlformats.org/officeDocument/2006/relationships/image" Target="../media/image255.png"/><Relationship Id="rId23" Type="http://schemas.openxmlformats.org/officeDocument/2006/relationships/image" Target="../media/image259.png"/><Relationship Id="rId10" Type="http://schemas.openxmlformats.org/officeDocument/2006/relationships/customXml" Target="../ink/ink229.xml"/><Relationship Id="rId19" Type="http://schemas.openxmlformats.org/officeDocument/2006/relationships/image" Target="../media/image257.png"/><Relationship Id="rId4" Type="http://schemas.openxmlformats.org/officeDocument/2006/relationships/customXml" Target="../ink/ink226.xml"/><Relationship Id="rId9" Type="http://schemas.openxmlformats.org/officeDocument/2006/relationships/image" Target="../media/image252.png"/><Relationship Id="rId14" Type="http://schemas.openxmlformats.org/officeDocument/2006/relationships/customXml" Target="../ink/ink231.xml"/><Relationship Id="rId22" Type="http://schemas.openxmlformats.org/officeDocument/2006/relationships/customXml" Target="../ink/ink2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9.xml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2" Type="http://schemas.openxmlformats.org/officeDocument/2006/relationships/customXml" Target="../ink/ink236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38.xml"/><Relationship Id="rId11" Type="http://schemas.openxmlformats.org/officeDocument/2006/relationships/image" Target="../media/image264.png"/><Relationship Id="rId5" Type="http://schemas.openxmlformats.org/officeDocument/2006/relationships/image" Target="../media/image261.png"/><Relationship Id="rId10" Type="http://schemas.openxmlformats.org/officeDocument/2006/relationships/customXml" Target="../ink/ink240.xml"/><Relationship Id="rId4" Type="http://schemas.openxmlformats.org/officeDocument/2006/relationships/customXml" Target="../ink/ink237.xml"/><Relationship Id="rId9" Type="http://schemas.openxmlformats.org/officeDocument/2006/relationships/image" Target="../media/image2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C69-C9ED-17AF-8127-828113E1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Aakash Goel</a:t>
            </a:r>
            <a:b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https://www.linkedin.com/in/goelaakash123/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DECD3-7272-A66B-D05A-F5C716C54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688825"/>
          </a:xfrm>
        </p:spPr>
        <p:txBody>
          <a:bodyPr>
            <a:noAutofit/>
          </a:bodyPr>
          <a:lstStyle/>
          <a:p>
            <a:r>
              <a:rPr lang="en-US" sz="1200" dirty="0"/>
              <a:t>Acknowledgement: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Slide Materials adopted from  - Intro to Computer Vision (Cornell Tech); Noah Snavely, </a:t>
            </a:r>
            <a:r>
              <a:rPr lang="en-US" sz="1200" dirty="0">
                <a:solidFill>
                  <a:srgbClr val="FF0000"/>
                </a:solidFill>
              </a:rPr>
              <a:t>prepared by the lead instructor Prof S P Vimal , modified (added some content) by Aakash Goel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7BA-7C01-3743-F6C5-F75895750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6B0C6-F660-E59C-6C87-5A6540BC8E38}"/>
              </a:ext>
            </a:extLst>
          </p:cNvPr>
          <p:cNvSpPr txBox="1"/>
          <p:nvPr/>
        </p:nvSpPr>
        <p:spPr>
          <a:xfrm>
            <a:off x="777765" y="19075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u="sng" dirty="0"/>
              <a:t>Session 3: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dirty="0"/>
              <a:t>Low Level Vision</a:t>
            </a:r>
          </a:p>
        </p:txBody>
      </p:sp>
    </p:spTree>
    <p:extLst>
      <p:ext uri="{BB962C8B-B14F-4D97-AF65-F5344CB8AC3E}">
        <p14:creationId xmlns:p14="http://schemas.microsoft.com/office/powerpoint/2010/main" val="5995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2B41-4EA0-50C4-0486-338023FD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Equalization: How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67B6F-8A8F-8BA5-BE0D-431C18A56A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0ECD-859D-44CF-75C0-461D6802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685681"/>
            <a:ext cx="611590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60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e3a696c6f0_0_2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406" name="Google Shape;406;g2e3a696c6f0_0_2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07" name="Google Shape;407;g2e3a696c6f0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545326"/>
            <a:ext cx="7368276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3a696c6f0_0_202"/>
          <p:cNvSpPr txBox="1">
            <a:spLocks noGrp="1"/>
          </p:cNvSpPr>
          <p:nvPr>
            <p:ph type="title"/>
          </p:nvPr>
        </p:nvSpPr>
        <p:spPr>
          <a:xfrm>
            <a:off x="285775" y="1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Histogram Equalization</a:t>
            </a:r>
            <a:endParaRPr b="1"/>
          </a:p>
        </p:txBody>
      </p:sp>
      <p:sp>
        <p:nvSpPr>
          <p:cNvPr id="397" name="Google Shape;397;g2e3a696c6f0_0_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98" name="Google Shape;398;g2e3a696c6f0_0_202"/>
          <p:cNvSpPr txBox="1">
            <a:spLocks noGrp="1"/>
          </p:cNvSpPr>
          <p:nvPr>
            <p:ph type="body" idx="1"/>
          </p:nvPr>
        </p:nvSpPr>
        <p:spPr>
          <a:xfrm>
            <a:off x="0" y="1024974"/>
            <a:ext cx="11353800" cy="504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Often images poorly use the full range of the gray scale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Solution: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6985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  Transform image such that its histogram is spread out more evenly in grayscale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g2e3a696c6f0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4750"/>
            <a:ext cx="116586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1887-645A-5000-6D83-6BBEBBA3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Intensity Transformations in Image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6E706-30B1-68DB-ACF4-DE0470ADA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4E368-CF5B-18C0-2FF4-ED4954FA7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These are </a:t>
            </a:r>
            <a:r>
              <a:rPr lang="en-US" b="1" dirty="0"/>
              <a:t>basic pixel-wise operations</a:t>
            </a:r>
            <a:r>
              <a:rPr lang="en-US" dirty="0"/>
              <a:t> applied to each pixel’s intensity in an image. They're like mathematical functions that map input intensity values to output intensity values.</a:t>
            </a:r>
          </a:p>
          <a:p>
            <a:endParaRPr lang="en-US" dirty="0"/>
          </a:p>
          <a:p>
            <a:r>
              <a:rPr lang="en-US" b="1" dirty="0"/>
              <a:t>🔹 Why do we need them?</a:t>
            </a:r>
            <a:endParaRPr lang="en-US" dirty="0"/>
          </a:p>
          <a:p>
            <a:pPr lvl="1"/>
            <a:r>
              <a:rPr lang="en-US" dirty="0"/>
              <a:t>Enhance contrast</a:t>
            </a:r>
          </a:p>
          <a:p>
            <a:pPr lvl="1"/>
            <a:r>
              <a:rPr lang="en-US" dirty="0"/>
              <a:t>Brighten or darken an image</a:t>
            </a:r>
          </a:p>
          <a:p>
            <a:pPr lvl="1"/>
            <a:r>
              <a:rPr lang="en-US" dirty="0"/>
              <a:t>Suppress background</a:t>
            </a:r>
          </a:p>
          <a:p>
            <a:pPr lvl="1"/>
            <a:r>
              <a:rPr lang="en-US" dirty="0"/>
              <a:t>Highlight features</a:t>
            </a:r>
          </a:p>
          <a:p>
            <a:pPr lvl="1"/>
            <a:r>
              <a:rPr lang="en-US" dirty="0"/>
              <a:t>Prepare for segmentation or feature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4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AF27-6FF8-F42C-ACDE-15FE8A41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Negatives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0CAE9-A6A5-6429-68E5-3FC5ECC76E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EFDFD-9F9C-F574-99D2-734482063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74" y="1982999"/>
            <a:ext cx="7182852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02CB5-B513-C47F-2B21-8A5E79C07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1BA8-5923-6C28-68AA-C62596B0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3E425-721A-CB90-9B11-09E204CAB7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9ACDB-7AD2-2F38-2868-4FE8B1B0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1198"/>
            <a:ext cx="663032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8809-CB5B-35EE-5F39-7D4D80F2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F91D-8888-9593-2752-5A99C862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Power-Law (Gamma)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C3D89-EDB9-AE08-7D9A-B2CB6965B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D50DB-3B1F-6505-EB45-38C10176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04" y="1973125"/>
            <a:ext cx="509658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0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B55B-F2AD-B712-8BF5-2F1C4F0D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0434-D1B7-BC35-2CDA-C9DD07D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Piecewise Linear 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CF09E-8545-2BF7-7720-E59F25F50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603C2-1E42-2B51-C6B7-FB61C9BA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45" y="1690402"/>
            <a:ext cx="6477904" cy="40867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F78D14-C2ED-8DFE-02F1-A6A16FFF749F}"/>
                  </a:ext>
                </a:extLst>
              </p14:cNvPr>
              <p14:cNvContentPartPr/>
              <p14:nvPr/>
            </p14:nvContentPartPr>
            <p14:xfrm>
              <a:off x="10457276" y="971967"/>
              <a:ext cx="153360" cy="396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F78D14-C2ED-8DFE-02F1-A6A16FFF74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8636" y="962967"/>
                <a:ext cx="171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9CB8B-579F-7CD6-2EFC-00FF937728CD}"/>
                  </a:ext>
                </a:extLst>
              </p14:cNvPr>
              <p14:cNvContentPartPr/>
              <p14:nvPr/>
            </p14:nvContentPartPr>
            <p14:xfrm>
              <a:off x="10211396" y="928407"/>
              <a:ext cx="722160" cy="833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9CB8B-579F-7CD6-2EFC-00FF937728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2396" y="919407"/>
                <a:ext cx="739800" cy="85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87592E5-F5F6-17A4-27AA-BD79E51263F1}"/>
              </a:ext>
            </a:extLst>
          </p:cNvPr>
          <p:cNvGrpSpPr/>
          <p:nvPr/>
        </p:nvGrpSpPr>
        <p:grpSpPr>
          <a:xfrm>
            <a:off x="8124476" y="2416647"/>
            <a:ext cx="822960" cy="714600"/>
            <a:chOff x="8124476" y="2416647"/>
            <a:chExt cx="822960" cy="71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082B004-320A-4284-4264-A984CAECEDF9}"/>
                    </a:ext>
                  </a:extLst>
                </p14:cNvPr>
                <p14:cNvContentPartPr/>
                <p14:nvPr/>
              </p14:nvContentPartPr>
              <p14:xfrm>
                <a:off x="8124476" y="2416647"/>
                <a:ext cx="389160" cy="711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082B004-320A-4284-4264-A984CAECEDF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15836" y="2407647"/>
                  <a:ext cx="40680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27F120-C110-4124-1FE6-FBBB1F02F710}"/>
                    </a:ext>
                  </a:extLst>
                </p14:cNvPr>
                <p14:cNvContentPartPr/>
                <p14:nvPr/>
              </p14:nvContentPartPr>
              <p14:xfrm>
                <a:off x="8647916" y="2777007"/>
                <a:ext cx="299520" cy="354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27F120-C110-4124-1FE6-FBBB1F02F71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39276" y="2768007"/>
                  <a:ext cx="317160" cy="37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A95396-5665-D20D-D187-CBC9AEFB0734}"/>
                  </a:ext>
                </a:extLst>
              </p14:cNvPr>
              <p14:cNvContentPartPr/>
              <p14:nvPr/>
            </p14:nvContentPartPr>
            <p14:xfrm>
              <a:off x="7871756" y="6989007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A95396-5665-D20D-D187-CBC9AEFB07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63116" y="69803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69E6D4-BE3F-B63D-1D95-FA7E94766671}"/>
                  </a:ext>
                </a:extLst>
              </p14:cNvPr>
              <p14:cNvContentPartPr/>
              <p14:nvPr/>
            </p14:nvContentPartPr>
            <p14:xfrm>
              <a:off x="10163516" y="2606367"/>
              <a:ext cx="63360" cy="586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69E6D4-BE3F-B63D-1D95-FA7E9476667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54876" y="2597367"/>
                <a:ext cx="8100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0D5EB8-42D1-A93D-539F-37C497DCAA7C}"/>
                  </a:ext>
                </a:extLst>
              </p14:cNvPr>
              <p14:cNvContentPartPr/>
              <p14:nvPr/>
            </p14:nvContentPartPr>
            <p14:xfrm>
              <a:off x="10667156" y="2564607"/>
              <a:ext cx="338400" cy="575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0D5EB8-42D1-A93D-539F-37C497DCAA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58516" y="2555967"/>
                <a:ext cx="35604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AB27B88-E7BA-846E-06EE-5F1C744F3612}"/>
                  </a:ext>
                </a:extLst>
              </p14:cNvPr>
              <p14:cNvContentPartPr/>
              <p14:nvPr/>
            </p14:nvContentPartPr>
            <p14:xfrm>
              <a:off x="11287436" y="2551287"/>
              <a:ext cx="387720" cy="527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AB27B88-E7BA-846E-06EE-5F1C744F361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78436" y="2542287"/>
                <a:ext cx="4053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1B03B3C-80DC-8E25-08B6-750CDAABC1B1}"/>
                  </a:ext>
                </a:extLst>
              </p14:cNvPr>
              <p14:cNvContentPartPr/>
              <p14:nvPr/>
            </p14:nvContentPartPr>
            <p14:xfrm>
              <a:off x="8177036" y="1535727"/>
              <a:ext cx="365040" cy="390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1B03B3C-80DC-8E25-08B6-750CDAABC1B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68036" y="1526727"/>
                <a:ext cx="3826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18BDDA-3DD3-DD0D-D4FF-A97F9AC8D369}"/>
                  </a:ext>
                </a:extLst>
              </p14:cNvPr>
              <p14:cNvContentPartPr/>
              <p14:nvPr/>
            </p14:nvContentPartPr>
            <p14:xfrm>
              <a:off x="8965436" y="1618527"/>
              <a:ext cx="42840" cy="430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18BDDA-3DD3-DD0D-D4FF-A97F9AC8D36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56436" y="1609527"/>
                <a:ext cx="60480" cy="44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E0E1034-9472-99DF-34F0-B52BFD0522D2}"/>
              </a:ext>
            </a:extLst>
          </p:cNvPr>
          <p:cNvGrpSpPr/>
          <p:nvPr/>
        </p:nvGrpSpPr>
        <p:grpSpPr>
          <a:xfrm>
            <a:off x="10972796" y="1649127"/>
            <a:ext cx="1185480" cy="609840"/>
            <a:chOff x="10972796" y="1649127"/>
            <a:chExt cx="118548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1734D2-ED13-BF6B-3659-B7D22FF9FB4D}"/>
                    </a:ext>
                  </a:extLst>
                </p14:cNvPr>
                <p14:cNvContentPartPr/>
                <p14:nvPr/>
              </p14:nvContentPartPr>
              <p14:xfrm>
                <a:off x="10972796" y="1649127"/>
                <a:ext cx="509040" cy="537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1734D2-ED13-BF6B-3659-B7D22FF9FB4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964156" y="1640487"/>
                  <a:ext cx="52668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0D8CDA6-42DA-F57A-4B18-FB8DEFD74FFA}"/>
                    </a:ext>
                  </a:extLst>
                </p14:cNvPr>
                <p14:cNvContentPartPr/>
                <p14:nvPr/>
              </p14:nvContentPartPr>
              <p14:xfrm>
                <a:off x="11634836" y="1774047"/>
                <a:ext cx="523440" cy="484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0D8CDA6-42DA-F57A-4B18-FB8DEFD74FF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625836" y="1765407"/>
                  <a:ext cx="541080" cy="50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1E49F81-2940-31D1-4F21-2205B6BFE57C}"/>
                  </a:ext>
                </a:extLst>
              </p14:cNvPr>
              <p14:cNvContentPartPr/>
              <p14:nvPr/>
            </p14:nvContentPartPr>
            <p14:xfrm>
              <a:off x="8280716" y="3813807"/>
              <a:ext cx="272520" cy="314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1E49F81-2940-31D1-4F21-2205B6BFE57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71716" y="3804807"/>
                <a:ext cx="29016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C3AF2F8-547D-C053-7FED-BB84CFCCE6C1}"/>
              </a:ext>
            </a:extLst>
          </p:cNvPr>
          <p:cNvGrpSpPr/>
          <p:nvPr/>
        </p:nvGrpSpPr>
        <p:grpSpPr>
          <a:xfrm>
            <a:off x="10394636" y="3760527"/>
            <a:ext cx="1535040" cy="655200"/>
            <a:chOff x="10394636" y="3760527"/>
            <a:chExt cx="1535040" cy="65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7EA904-E783-CB27-6577-B3695CE530C4}"/>
                    </a:ext>
                  </a:extLst>
                </p14:cNvPr>
                <p14:cNvContentPartPr/>
                <p14:nvPr/>
              </p14:nvContentPartPr>
              <p14:xfrm>
                <a:off x="10394636" y="3760527"/>
                <a:ext cx="446400" cy="385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7EA904-E783-CB27-6577-B3695CE530C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85996" y="3751527"/>
                  <a:ext cx="464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C8AA92-D8F5-7F64-AD84-557007E1E086}"/>
                    </a:ext>
                  </a:extLst>
                </p14:cNvPr>
                <p14:cNvContentPartPr/>
                <p14:nvPr/>
              </p14:nvContentPartPr>
              <p14:xfrm>
                <a:off x="11120036" y="3920367"/>
                <a:ext cx="441360" cy="420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C8AA92-D8F5-7F64-AD84-557007E1E0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11036" y="3911727"/>
                  <a:ext cx="4590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28FF32-FFC1-B74E-1B0D-EC2E7254AE4F}"/>
                    </a:ext>
                  </a:extLst>
                </p14:cNvPr>
                <p14:cNvContentPartPr/>
                <p14:nvPr/>
              </p14:nvContentPartPr>
              <p14:xfrm>
                <a:off x="11366276" y="4056087"/>
                <a:ext cx="563400" cy="359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28FF32-FFC1-B74E-1B0D-EC2E7254AE4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357276" y="4047087"/>
                  <a:ext cx="58104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8FD0DF-E4D2-5414-585D-054654B6A25F}"/>
              </a:ext>
            </a:extLst>
          </p:cNvPr>
          <p:cNvGrpSpPr/>
          <p:nvPr/>
        </p:nvGrpSpPr>
        <p:grpSpPr>
          <a:xfrm>
            <a:off x="8114756" y="4696887"/>
            <a:ext cx="504000" cy="639720"/>
            <a:chOff x="8114756" y="4696887"/>
            <a:chExt cx="504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B3C5E5-1422-C4C1-1046-E9113A9D3A98}"/>
                    </a:ext>
                  </a:extLst>
                </p14:cNvPr>
                <p14:cNvContentPartPr/>
                <p14:nvPr/>
              </p14:nvContentPartPr>
              <p14:xfrm>
                <a:off x="8114756" y="4696887"/>
                <a:ext cx="346320" cy="474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B3C5E5-1422-C4C1-1046-E9113A9D3A9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05756" y="4688247"/>
                  <a:ext cx="3639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321811-5083-0D38-8D6F-439C374F8DE7}"/>
                    </a:ext>
                  </a:extLst>
                </p14:cNvPr>
                <p14:cNvContentPartPr/>
                <p14:nvPr/>
              </p14:nvContentPartPr>
              <p14:xfrm>
                <a:off x="8596436" y="4897407"/>
                <a:ext cx="22320" cy="439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321811-5083-0D38-8D6F-439C374F8D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87796" y="4888767"/>
                  <a:ext cx="3996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40FA61-61AA-E20A-3A57-CD5F2DC81FEC}"/>
              </a:ext>
            </a:extLst>
          </p:cNvPr>
          <p:cNvGrpSpPr/>
          <p:nvPr/>
        </p:nvGrpSpPr>
        <p:grpSpPr>
          <a:xfrm>
            <a:off x="10408676" y="4907487"/>
            <a:ext cx="1230840" cy="381240"/>
            <a:chOff x="10408676" y="4907487"/>
            <a:chExt cx="123084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101A31-6C24-4A87-126E-AA345E31E74B}"/>
                    </a:ext>
                  </a:extLst>
                </p14:cNvPr>
                <p14:cNvContentPartPr/>
                <p14:nvPr/>
              </p14:nvContentPartPr>
              <p14:xfrm>
                <a:off x="10408676" y="4907487"/>
                <a:ext cx="343440" cy="358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101A31-6C24-4A87-126E-AA345E31E74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99676" y="4898847"/>
                  <a:ext cx="361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20B2DC5-38FE-6118-B324-A9C4F6AB6ABB}"/>
                    </a:ext>
                  </a:extLst>
                </p14:cNvPr>
                <p14:cNvContentPartPr/>
                <p14:nvPr/>
              </p14:nvContentPartPr>
              <p14:xfrm>
                <a:off x="11056676" y="5044287"/>
                <a:ext cx="582840" cy="244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20B2DC5-38FE-6118-B324-A9C4F6AB6AB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48036" y="5035287"/>
                  <a:ext cx="60048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69D83BD-CE75-5E47-020B-53B390897785}"/>
                  </a:ext>
                </a:extLst>
              </p14:cNvPr>
              <p14:cNvContentPartPr/>
              <p14:nvPr/>
            </p14:nvContentPartPr>
            <p14:xfrm>
              <a:off x="7094156" y="5770047"/>
              <a:ext cx="74160" cy="6624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69D83BD-CE75-5E47-020B-53B39089778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85156" y="5761047"/>
                <a:ext cx="9180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644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DD0F-B2D8-D46A-BB5E-313ABF51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3D68C-239C-CC79-7714-BA3B30BC54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124F1-90F3-BA0C-9BED-7E911FF52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771AA0-F375-4C1F-49BB-B392EFC13769}"/>
                  </a:ext>
                </a:extLst>
              </p14:cNvPr>
              <p14:cNvContentPartPr/>
              <p14:nvPr/>
            </p14:nvContentPartPr>
            <p14:xfrm>
              <a:off x="14419796" y="-43095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771AA0-F375-4C1F-49BB-B392EFC137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11156" y="-4395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3CD276-D1AB-0665-31EB-0099E478ACCE}"/>
                  </a:ext>
                </a:extLst>
              </p14:cNvPr>
              <p14:cNvContentPartPr/>
              <p14:nvPr/>
            </p14:nvContentPartPr>
            <p14:xfrm>
              <a:off x="3615099" y="3111087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3CD276-D1AB-0665-31EB-0099E478AC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6459" y="31020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3D584B-1DC6-3E12-01C4-7705C74AA0D1}"/>
                  </a:ext>
                </a:extLst>
              </p14:cNvPr>
              <p14:cNvContentPartPr/>
              <p14:nvPr/>
            </p14:nvContentPartPr>
            <p14:xfrm>
              <a:off x="5202699" y="1586847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3D584B-1DC6-3E12-01C4-7705C74AA0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3699" y="157784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A040AA5-FE05-3C0B-FF4C-256EF1B4BFB1}"/>
              </a:ext>
            </a:extLst>
          </p:cNvPr>
          <p:cNvGrpSpPr/>
          <p:nvPr/>
        </p:nvGrpSpPr>
        <p:grpSpPr>
          <a:xfrm>
            <a:off x="1376619" y="2468127"/>
            <a:ext cx="2110680" cy="801000"/>
            <a:chOff x="1376619" y="2468127"/>
            <a:chExt cx="2110680" cy="80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562EE3-E0CD-0C2C-42F8-5A420DA74D56}"/>
                    </a:ext>
                  </a:extLst>
                </p14:cNvPr>
                <p14:cNvContentPartPr/>
                <p14:nvPr/>
              </p14:nvContentPartPr>
              <p14:xfrm>
                <a:off x="1376619" y="2468127"/>
                <a:ext cx="683640" cy="670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562EE3-E0CD-0C2C-42F8-5A420DA74D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7619" y="2459127"/>
                  <a:ext cx="70128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ED256B4-5003-1790-E21E-7E7AD703FE41}"/>
                    </a:ext>
                  </a:extLst>
                </p14:cNvPr>
                <p14:cNvContentPartPr/>
                <p14:nvPr/>
              </p14:nvContentPartPr>
              <p14:xfrm>
                <a:off x="2227299" y="2701047"/>
                <a:ext cx="84960" cy="56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ED256B4-5003-1790-E21E-7E7AD703FE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18659" y="2692407"/>
                  <a:ext cx="10260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39F13C-AC88-1840-AB13-F2395EE1F4EE}"/>
                    </a:ext>
                  </a:extLst>
                </p14:cNvPr>
                <p14:cNvContentPartPr/>
                <p14:nvPr/>
              </p14:nvContentPartPr>
              <p14:xfrm>
                <a:off x="2511699" y="2932167"/>
                <a:ext cx="405360" cy="21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39F13C-AC88-1840-AB13-F2395EE1F4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02699" y="2923167"/>
                  <a:ext cx="423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E42983-40FF-79B8-D4CA-65064E48F8D3}"/>
                    </a:ext>
                  </a:extLst>
                </p14:cNvPr>
                <p14:cNvContentPartPr/>
                <p14:nvPr/>
              </p14:nvContentPartPr>
              <p14:xfrm>
                <a:off x="2511699" y="3183447"/>
                <a:ext cx="240480" cy="53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E42983-40FF-79B8-D4CA-65064E48F8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02699" y="3174807"/>
                  <a:ext cx="258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5FC519-2129-734E-1CE8-11F2E2561BB6}"/>
                    </a:ext>
                  </a:extLst>
                </p14:cNvPr>
                <p14:cNvContentPartPr/>
                <p14:nvPr/>
              </p14:nvContentPartPr>
              <p14:xfrm>
                <a:off x="3058179" y="2731287"/>
                <a:ext cx="429120" cy="520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5FC519-2129-734E-1CE8-11F2E2561B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49179" y="2722647"/>
                  <a:ext cx="446760" cy="53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22C227-6D5A-BFB9-CA2A-2B906F54C8A6}"/>
                  </a:ext>
                </a:extLst>
              </p14:cNvPr>
              <p14:cNvContentPartPr/>
              <p14:nvPr/>
            </p14:nvContentPartPr>
            <p14:xfrm rot="-901408">
              <a:off x="3730714" y="2939122"/>
              <a:ext cx="319570" cy="30397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822C227-6D5A-BFB9-CA2A-2B906F54C8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-901408">
                <a:off x="3721707" y="2930118"/>
                <a:ext cx="337224" cy="321618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7810DDC-E0E0-1A9D-073D-1231688B464C}"/>
              </a:ext>
            </a:extLst>
          </p:cNvPr>
          <p:cNvGrpSpPr/>
          <p:nvPr/>
        </p:nvGrpSpPr>
        <p:grpSpPr>
          <a:xfrm>
            <a:off x="1155939" y="3751887"/>
            <a:ext cx="1873080" cy="620280"/>
            <a:chOff x="1155939" y="3751887"/>
            <a:chExt cx="1873080" cy="62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8B4DB6-B60C-9305-0214-F1AFCCA95246}"/>
                    </a:ext>
                  </a:extLst>
                </p14:cNvPr>
                <p14:cNvContentPartPr/>
                <p14:nvPr/>
              </p14:nvContentPartPr>
              <p14:xfrm>
                <a:off x="1155939" y="3751887"/>
                <a:ext cx="588600" cy="573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8B4DB6-B60C-9305-0214-F1AFCCA952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7299" y="3742887"/>
                  <a:ext cx="60624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ABC1752-ECF3-9E51-0935-9D58F7F04AB1}"/>
                    </a:ext>
                  </a:extLst>
                </p14:cNvPr>
                <p14:cNvContentPartPr/>
                <p14:nvPr/>
              </p14:nvContentPartPr>
              <p14:xfrm>
                <a:off x="1976019" y="3793287"/>
                <a:ext cx="505440" cy="501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ABC1752-ECF3-9E51-0935-9D58F7F04A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7019" y="3784287"/>
                  <a:ext cx="5230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59DE22-2297-7C65-7380-69C686116848}"/>
                    </a:ext>
                  </a:extLst>
                </p14:cNvPr>
                <p14:cNvContentPartPr/>
                <p14:nvPr/>
              </p14:nvContentPartPr>
              <p14:xfrm>
                <a:off x="2805819" y="4014687"/>
                <a:ext cx="223200" cy="10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59DE22-2297-7C65-7380-69C6861168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97179" y="4005687"/>
                  <a:ext cx="240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555F050-B244-2D0B-F4FC-73E17ADD0E17}"/>
                    </a:ext>
                  </a:extLst>
                </p14:cNvPr>
                <p14:cNvContentPartPr/>
                <p14:nvPr/>
              </p14:nvContentPartPr>
              <p14:xfrm>
                <a:off x="2764419" y="4303047"/>
                <a:ext cx="254880" cy="69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555F050-B244-2D0B-F4FC-73E17ADD0E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55419" y="4294407"/>
                  <a:ext cx="27252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B7D145-5E25-04E4-DE7C-FAA66F236657}"/>
              </a:ext>
            </a:extLst>
          </p:cNvPr>
          <p:cNvGrpSpPr/>
          <p:nvPr/>
        </p:nvGrpSpPr>
        <p:grpSpPr>
          <a:xfrm>
            <a:off x="3435459" y="3752247"/>
            <a:ext cx="884880" cy="736560"/>
            <a:chOff x="3435459" y="3752247"/>
            <a:chExt cx="88488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5448B0-A670-F656-03AE-6DD9160FCF86}"/>
                    </a:ext>
                  </a:extLst>
                </p14:cNvPr>
                <p14:cNvContentPartPr/>
                <p14:nvPr/>
              </p14:nvContentPartPr>
              <p14:xfrm>
                <a:off x="3435459" y="3752247"/>
                <a:ext cx="54360" cy="475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5448B0-A670-F656-03AE-6DD9160FCF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26459" y="3743247"/>
                  <a:ext cx="720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E19027C-8988-8EE4-1C4C-FDD45C28DBDA}"/>
                    </a:ext>
                  </a:extLst>
                </p14:cNvPr>
                <p14:cNvContentPartPr/>
                <p14:nvPr/>
              </p14:nvContentPartPr>
              <p14:xfrm>
                <a:off x="3720219" y="3762327"/>
                <a:ext cx="180000" cy="726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E19027C-8988-8EE4-1C4C-FDD45C28DB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11579" y="3753687"/>
                  <a:ext cx="19764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1FA72E-69D2-C97B-F928-722AAE1AE50C}"/>
                    </a:ext>
                  </a:extLst>
                </p14:cNvPr>
                <p14:cNvContentPartPr/>
                <p14:nvPr/>
              </p14:nvContentPartPr>
              <p14:xfrm>
                <a:off x="4067619" y="4067247"/>
                <a:ext cx="252720" cy="293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1FA72E-69D2-C97B-F928-722AAE1AE5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8979" y="4058607"/>
                  <a:ext cx="270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A91D40-5C2F-811B-51E4-5B7FC8D35585}"/>
              </a:ext>
            </a:extLst>
          </p:cNvPr>
          <p:cNvGrpSpPr/>
          <p:nvPr/>
        </p:nvGrpSpPr>
        <p:grpSpPr>
          <a:xfrm>
            <a:off x="968739" y="4677087"/>
            <a:ext cx="684000" cy="651960"/>
            <a:chOff x="968739" y="4677087"/>
            <a:chExt cx="68400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0FF4347-2623-982F-086A-5424A2E34B4C}"/>
                    </a:ext>
                  </a:extLst>
                </p14:cNvPr>
                <p14:cNvContentPartPr/>
                <p14:nvPr/>
              </p14:nvContentPartPr>
              <p14:xfrm>
                <a:off x="968739" y="4677087"/>
                <a:ext cx="534240" cy="651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0FF4347-2623-982F-086A-5424A2E34B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0099" y="4668087"/>
                  <a:ext cx="55188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BA2330-A117-746D-9865-34D9AF0FFB38}"/>
                    </a:ext>
                  </a:extLst>
                </p14:cNvPr>
                <p14:cNvContentPartPr/>
                <p14:nvPr/>
              </p14:nvContentPartPr>
              <p14:xfrm>
                <a:off x="1607739" y="4771767"/>
                <a:ext cx="45000" cy="419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BA2330-A117-746D-9865-34D9AF0FFB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98739" y="4763127"/>
                  <a:ext cx="62640" cy="43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41BB38-1B6B-6F8E-68FD-8983EF5A9E6B}"/>
              </a:ext>
            </a:extLst>
          </p:cNvPr>
          <p:cNvGrpSpPr/>
          <p:nvPr/>
        </p:nvGrpSpPr>
        <p:grpSpPr>
          <a:xfrm>
            <a:off x="2123259" y="4802367"/>
            <a:ext cx="435240" cy="201240"/>
            <a:chOff x="2123259" y="4802367"/>
            <a:chExt cx="43524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318055-E02C-A8C5-D8AC-11B165803A16}"/>
                    </a:ext>
                  </a:extLst>
                </p14:cNvPr>
                <p14:cNvContentPartPr/>
                <p14:nvPr/>
              </p14:nvContentPartPr>
              <p14:xfrm>
                <a:off x="2123259" y="4802367"/>
                <a:ext cx="435240" cy="22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318055-E02C-A8C5-D8AC-11B165803A1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14259" y="4793367"/>
                  <a:ext cx="452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43C3FA-9182-459C-A31F-2173E7F3C9B2}"/>
                    </a:ext>
                  </a:extLst>
                </p14:cNvPr>
                <p14:cNvContentPartPr/>
                <p14:nvPr/>
              </p14:nvContentPartPr>
              <p14:xfrm>
                <a:off x="2207139" y="4942047"/>
                <a:ext cx="339120" cy="61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43C3FA-9182-459C-A31F-2173E7F3C9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98499" y="4933047"/>
                  <a:ext cx="3567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9560D14-A603-4CAF-713A-CC0F02C2766F}"/>
                  </a:ext>
                </a:extLst>
              </p14:cNvPr>
              <p14:cNvContentPartPr/>
              <p14:nvPr/>
            </p14:nvContentPartPr>
            <p14:xfrm>
              <a:off x="2995899" y="4656207"/>
              <a:ext cx="284760" cy="324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9560D14-A603-4CAF-713A-CC0F02C2766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87259" y="4647207"/>
                <a:ext cx="302400" cy="34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FD8B41B5-D39D-AD10-302D-C9598F6D320D}"/>
              </a:ext>
            </a:extLst>
          </p:cNvPr>
          <p:cNvGrpSpPr/>
          <p:nvPr/>
        </p:nvGrpSpPr>
        <p:grpSpPr>
          <a:xfrm>
            <a:off x="1107699" y="5590047"/>
            <a:ext cx="2841840" cy="692280"/>
            <a:chOff x="1107699" y="5590047"/>
            <a:chExt cx="2841840" cy="69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392685-CB48-9FE2-38F0-F764985337AD}"/>
                    </a:ext>
                  </a:extLst>
                </p14:cNvPr>
                <p14:cNvContentPartPr/>
                <p14:nvPr/>
              </p14:nvContentPartPr>
              <p14:xfrm>
                <a:off x="1107699" y="5622447"/>
                <a:ext cx="490320" cy="559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392685-CB48-9FE2-38F0-F764985337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8699" y="5613447"/>
                  <a:ext cx="50796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6D0AA7-7237-300A-8E40-B7E848D6133E}"/>
                    </a:ext>
                  </a:extLst>
                </p14:cNvPr>
                <p14:cNvContentPartPr/>
                <p14:nvPr/>
              </p14:nvContentPartPr>
              <p14:xfrm>
                <a:off x="1639419" y="5675007"/>
                <a:ext cx="480960" cy="399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6D0AA7-7237-300A-8E40-B7E848D6133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30419" y="5666367"/>
                  <a:ext cx="4986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20228C-1A89-1966-4CF3-04E776275DE2}"/>
                    </a:ext>
                  </a:extLst>
                </p14:cNvPr>
                <p14:cNvContentPartPr/>
                <p14:nvPr/>
              </p14:nvContentPartPr>
              <p14:xfrm>
                <a:off x="2238819" y="5812167"/>
                <a:ext cx="263880" cy="10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20228C-1A89-1966-4CF3-04E776275D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29819" y="5803527"/>
                  <a:ext cx="281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50A269-17C5-604A-2069-2BFC2A0DDC54}"/>
                    </a:ext>
                  </a:extLst>
                </p14:cNvPr>
                <p14:cNvContentPartPr/>
                <p14:nvPr/>
              </p14:nvContentPartPr>
              <p14:xfrm>
                <a:off x="2238819" y="6001527"/>
                <a:ext cx="313200" cy="94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50A269-17C5-604A-2069-2BFC2A0DDC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9819" y="5992887"/>
                  <a:ext cx="330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657F15-6352-B820-BE5F-D732CEC2F5B0}"/>
                    </a:ext>
                  </a:extLst>
                </p14:cNvPr>
                <p14:cNvContentPartPr/>
                <p14:nvPr/>
              </p14:nvContentPartPr>
              <p14:xfrm>
                <a:off x="2848299" y="5590047"/>
                <a:ext cx="241200" cy="327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657F15-6352-B820-BE5F-D732CEC2F5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39659" y="5581407"/>
                  <a:ext cx="258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987613-ACE5-AD6F-D107-30D27C86D35E}"/>
                    </a:ext>
                  </a:extLst>
                </p14:cNvPr>
                <p14:cNvContentPartPr/>
                <p14:nvPr/>
              </p14:nvContentPartPr>
              <p14:xfrm>
                <a:off x="3423939" y="5591127"/>
                <a:ext cx="525600" cy="691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987613-ACE5-AD6F-D107-30D27C86D3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15299" y="5582127"/>
                  <a:ext cx="543240" cy="70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2A100BC-34CD-3ECE-E466-255ED3C576BC}"/>
                  </a:ext>
                </a:extLst>
              </p14:cNvPr>
              <p14:cNvContentPartPr/>
              <p14:nvPr/>
            </p14:nvContentPartPr>
            <p14:xfrm>
              <a:off x="4581699" y="1135047"/>
              <a:ext cx="147960" cy="5767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2A100BC-34CD-3ECE-E466-255ED3C576B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73059" y="1126407"/>
                <a:ext cx="165600" cy="57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484E24D-D130-4FD4-980C-9E8A42FD1372}"/>
                  </a:ext>
                </a:extLst>
              </p14:cNvPr>
              <p14:cNvContentPartPr/>
              <p14:nvPr/>
            </p14:nvContentPartPr>
            <p14:xfrm>
              <a:off x="6021699" y="1864767"/>
              <a:ext cx="2302560" cy="10782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484E24D-D130-4FD4-980C-9E8A42FD137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13059" y="1855767"/>
                <a:ext cx="2320200" cy="10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F05F84E-C2D8-E557-FCA5-6A94AB115777}"/>
                  </a:ext>
                </a:extLst>
              </p14:cNvPr>
              <p14:cNvContentPartPr/>
              <p14:nvPr/>
            </p14:nvContentPartPr>
            <p14:xfrm>
              <a:off x="4834419" y="6431727"/>
              <a:ext cx="4541040" cy="320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F05F84E-C2D8-E557-FCA5-6A94AB11577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25419" y="6423087"/>
                <a:ext cx="4558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1BAB82D-E00E-6786-08C2-136EFFB64441}"/>
                  </a:ext>
                </a:extLst>
              </p14:cNvPr>
              <p14:cNvContentPartPr/>
              <p14:nvPr/>
            </p14:nvContentPartPr>
            <p14:xfrm>
              <a:off x="3080139" y="3795087"/>
              <a:ext cx="1355760" cy="8478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1BAB82D-E00E-6786-08C2-136EFFB6444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71139" y="3786087"/>
                <a:ext cx="137340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75001D3-ED9C-A54F-2ADC-48FBD45AF726}"/>
                  </a:ext>
                </a:extLst>
              </p14:cNvPr>
              <p14:cNvContentPartPr/>
              <p14:nvPr/>
            </p14:nvContentPartPr>
            <p14:xfrm>
              <a:off x="2946579" y="2336007"/>
              <a:ext cx="1439640" cy="14396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75001D3-ED9C-A54F-2ADC-48FBD45AF72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37939" y="2327007"/>
                <a:ext cx="1457280" cy="14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99B3106-998E-3468-9F15-A7EEAD4181F2}"/>
                  </a:ext>
                </a:extLst>
              </p14:cNvPr>
              <p14:cNvContentPartPr/>
              <p14:nvPr/>
            </p14:nvContentPartPr>
            <p14:xfrm>
              <a:off x="2751459" y="4623807"/>
              <a:ext cx="929160" cy="820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99B3106-998E-3468-9F15-A7EEAD4181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42819" y="4615167"/>
                <a:ext cx="946800" cy="83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64F2B7A-49B3-2F6F-F7AC-827C0178C85D}"/>
              </a:ext>
            </a:extLst>
          </p:cNvPr>
          <p:cNvGrpSpPr/>
          <p:nvPr/>
        </p:nvGrpSpPr>
        <p:grpSpPr>
          <a:xfrm>
            <a:off x="4769979" y="1881327"/>
            <a:ext cx="7102386" cy="5112000"/>
            <a:chOff x="4769979" y="1881327"/>
            <a:chExt cx="7102386" cy="511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3BFAEED-8C8F-75A3-1FE5-24D0C5A021E1}"/>
                    </a:ext>
                  </a:extLst>
                </p14:cNvPr>
                <p14:cNvContentPartPr/>
                <p14:nvPr/>
              </p14:nvContentPartPr>
              <p14:xfrm>
                <a:off x="5454699" y="1881327"/>
                <a:ext cx="553320" cy="569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3BFAEED-8C8F-75A3-1FE5-24D0C5A021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45699" y="1872327"/>
                  <a:ext cx="57096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F86276-04C4-4ECE-DB90-B955D87259E7}"/>
                    </a:ext>
                  </a:extLst>
                </p14:cNvPr>
                <p14:cNvContentPartPr/>
                <p14:nvPr/>
              </p14:nvContentPartPr>
              <p14:xfrm>
                <a:off x="6306099" y="2163927"/>
                <a:ext cx="309240" cy="4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F86276-04C4-4ECE-DB90-B955D87259E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97459" y="2154927"/>
                  <a:ext cx="326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91EBA68-D97E-FB4A-CF54-F0FA76A2A999}"/>
                    </a:ext>
                  </a:extLst>
                </p14:cNvPr>
                <p14:cNvContentPartPr/>
                <p14:nvPr/>
              </p14:nvContentPartPr>
              <p14:xfrm>
                <a:off x="6158859" y="2395767"/>
                <a:ext cx="360360" cy="116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91EBA68-D97E-FB4A-CF54-F0FA76A2A9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50219" y="2387127"/>
                  <a:ext cx="378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5B9439C-5D93-3D5A-C051-2AE8178DF677}"/>
                    </a:ext>
                  </a:extLst>
                </p14:cNvPr>
                <p14:cNvContentPartPr/>
                <p14:nvPr/>
              </p14:nvContentPartPr>
              <p14:xfrm>
                <a:off x="6956619" y="2028207"/>
                <a:ext cx="74880" cy="462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5B9439C-5D93-3D5A-C051-2AE8178DF6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47979" y="2019567"/>
                  <a:ext cx="925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BA45A6-E6FD-FB5D-88B3-78D988D18C5C}"/>
                    </a:ext>
                  </a:extLst>
                </p14:cNvPr>
                <p14:cNvContentPartPr/>
                <p14:nvPr/>
              </p14:nvContentPartPr>
              <p14:xfrm>
                <a:off x="7260459" y="2143047"/>
                <a:ext cx="818280" cy="359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BA45A6-E6FD-FB5D-88B3-78D988D18C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51819" y="2134047"/>
                  <a:ext cx="8359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AEA44A9-4D8B-5260-0748-8791E9731799}"/>
                    </a:ext>
                  </a:extLst>
                </p14:cNvPr>
                <p14:cNvContentPartPr/>
                <p14:nvPr/>
              </p14:nvContentPartPr>
              <p14:xfrm>
                <a:off x="5268939" y="3184527"/>
                <a:ext cx="371160" cy="327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AEA44A9-4D8B-5260-0748-8791E97317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60299" y="3175527"/>
                  <a:ext cx="3888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ED39082-8060-CD3D-3D6D-EA9F64A3D95C}"/>
                    </a:ext>
                  </a:extLst>
                </p14:cNvPr>
                <p14:cNvContentPartPr/>
                <p14:nvPr/>
              </p14:nvContentPartPr>
              <p14:xfrm>
                <a:off x="5896059" y="3457767"/>
                <a:ext cx="288000" cy="21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ED39082-8060-CD3D-3D6D-EA9F64A3D9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87419" y="3449127"/>
                  <a:ext cx="305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3864C2-B686-70B2-CC37-74378F3A3ABB}"/>
                    </a:ext>
                  </a:extLst>
                </p14:cNvPr>
                <p14:cNvContentPartPr/>
                <p14:nvPr/>
              </p14:nvContentPartPr>
              <p14:xfrm>
                <a:off x="6394299" y="3205047"/>
                <a:ext cx="288360" cy="402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13864C2-B686-70B2-CC37-74378F3A3AB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85659" y="3196407"/>
                  <a:ext cx="3060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CDEEDC-1C5A-196F-4B98-86297AB843C2}"/>
                    </a:ext>
                  </a:extLst>
                </p14:cNvPr>
                <p14:cNvContentPartPr/>
                <p14:nvPr/>
              </p14:nvContentPartPr>
              <p14:xfrm>
                <a:off x="6967419" y="3121167"/>
                <a:ext cx="169200" cy="502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CDEEDC-1C5A-196F-4B98-86297AB843C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58419" y="3112527"/>
                  <a:ext cx="1868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DBF301-4CD9-F9E5-D234-EB54AC702D7E}"/>
                    </a:ext>
                  </a:extLst>
                </p14:cNvPr>
                <p14:cNvContentPartPr/>
                <p14:nvPr/>
              </p14:nvContentPartPr>
              <p14:xfrm>
                <a:off x="7046259" y="3110727"/>
                <a:ext cx="381600" cy="796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DBF301-4CD9-F9E5-D234-EB54AC702D7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37619" y="3101727"/>
                  <a:ext cx="39924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4F94B54-93CF-9DF6-43A4-E1A0E5CB080C}"/>
                    </a:ext>
                  </a:extLst>
                </p14:cNvPr>
                <p14:cNvContentPartPr/>
                <p14:nvPr/>
              </p14:nvContentPartPr>
              <p14:xfrm>
                <a:off x="5055819" y="3079407"/>
                <a:ext cx="157320" cy="812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4F94B54-93CF-9DF6-43A4-E1A0E5CB080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46819" y="3070767"/>
                  <a:ext cx="17496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7B74D0-5198-DBD9-8337-E4A8983E7379}"/>
                    </a:ext>
                  </a:extLst>
                </p14:cNvPr>
                <p14:cNvContentPartPr/>
                <p14:nvPr/>
              </p14:nvContentPartPr>
              <p14:xfrm>
                <a:off x="7315539" y="3215847"/>
                <a:ext cx="346320" cy="721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7B74D0-5198-DBD9-8337-E4A8983E73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06899" y="3207207"/>
                  <a:ext cx="36396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788342F-A9EA-BAE4-76E2-1C7CE8E32098}"/>
                    </a:ext>
                  </a:extLst>
                </p14:cNvPr>
                <p14:cNvContentPartPr/>
                <p14:nvPr/>
              </p14:nvContentPartPr>
              <p14:xfrm>
                <a:off x="7606059" y="3258327"/>
                <a:ext cx="592200" cy="505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788342F-A9EA-BAE4-76E2-1C7CE8E320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97419" y="3249327"/>
                  <a:ext cx="6098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136484-10B3-CCB7-3DC3-FD9D32B3D359}"/>
                    </a:ext>
                  </a:extLst>
                </p14:cNvPr>
                <p14:cNvContentPartPr/>
                <p14:nvPr/>
              </p14:nvContentPartPr>
              <p14:xfrm>
                <a:off x="8071899" y="3445527"/>
                <a:ext cx="410040" cy="348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136484-10B3-CCB7-3DC3-FD9D32B3D3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62899" y="3436527"/>
                  <a:ext cx="427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9EC4CA-934F-03BB-221B-3812F215C709}"/>
                    </a:ext>
                  </a:extLst>
                </p14:cNvPr>
                <p14:cNvContentPartPr/>
                <p14:nvPr/>
              </p14:nvContentPartPr>
              <p14:xfrm>
                <a:off x="8733579" y="3699327"/>
                <a:ext cx="202680" cy="21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9EC4CA-934F-03BB-221B-3812F215C7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24939" y="3690327"/>
                  <a:ext cx="220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BA456C8-D1FA-AE26-C6E6-D32A62D51AF8}"/>
                    </a:ext>
                  </a:extLst>
                </p14:cNvPr>
                <p14:cNvContentPartPr/>
                <p14:nvPr/>
              </p14:nvContentPartPr>
              <p14:xfrm>
                <a:off x="9102219" y="3405567"/>
                <a:ext cx="472680" cy="495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BA456C8-D1FA-AE26-C6E6-D32A62D51A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93579" y="3396567"/>
                  <a:ext cx="490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D06DF3-D315-7958-8D20-86C2FE1404A1}"/>
                    </a:ext>
                  </a:extLst>
                </p14:cNvPr>
                <p14:cNvContentPartPr/>
                <p14:nvPr/>
              </p14:nvContentPartPr>
              <p14:xfrm>
                <a:off x="9588579" y="3636687"/>
                <a:ext cx="133560" cy="311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D06DF3-D315-7958-8D20-86C2FE1404A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79579" y="3627687"/>
                  <a:ext cx="1512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A3CF49-4D20-9FF6-FB65-021DBCFC8995}"/>
                    </a:ext>
                  </a:extLst>
                </p14:cNvPr>
                <p14:cNvContentPartPr/>
                <p14:nvPr/>
              </p14:nvContentPartPr>
              <p14:xfrm>
                <a:off x="9758139" y="3268407"/>
                <a:ext cx="456120" cy="619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A3CF49-4D20-9FF6-FB65-021DBCFC899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49139" y="3259407"/>
                  <a:ext cx="47376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CA5E47A-6BD0-1C09-6F5F-63AD46F4AD89}"/>
                    </a:ext>
                  </a:extLst>
                </p14:cNvPr>
                <p14:cNvContentPartPr/>
                <p14:nvPr/>
              </p14:nvContentPartPr>
              <p14:xfrm>
                <a:off x="5012979" y="3938007"/>
                <a:ext cx="5539320" cy="193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CA5E47A-6BD0-1C09-6F5F-63AD46F4AD8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04339" y="3929367"/>
                  <a:ext cx="5556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2DB0C5-95B5-E447-18D0-531C96B0755F}"/>
                    </a:ext>
                  </a:extLst>
                </p14:cNvPr>
                <p14:cNvContentPartPr/>
                <p14:nvPr/>
              </p14:nvContentPartPr>
              <p14:xfrm>
                <a:off x="5328339" y="4308807"/>
                <a:ext cx="231840" cy="708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2DB0C5-95B5-E447-18D0-531C96B0755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19339" y="4299807"/>
                  <a:ext cx="249480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7331BB0-5131-448F-6FDE-31556E0BCF81}"/>
                    </a:ext>
                  </a:extLst>
                </p14:cNvPr>
                <p14:cNvContentPartPr/>
                <p14:nvPr/>
              </p14:nvContentPartPr>
              <p14:xfrm>
                <a:off x="5728299" y="4592847"/>
                <a:ext cx="322920" cy="345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7331BB0-5131-448F-6FDE-31556E0BCF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19299" y="4584207"/>
                  <a:ext cx="340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B1F8CFC-66DC-15D5-5590-790F7A52B8C1}"/>
                    </a:ext>
                  </a:extLst>
                </p14:cNvPr>
                <p14:cNvContentPartPr/>
                <p14:nvPr/>
              </p14:nvContentPartPr>
              <p14:xfrm>
                <a:off x="6337779" y="4548927"/>
                <a:ext cx="410400" cy="335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B1F8CFC-66DC-15D5-5590-790F7A52B8C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28779" y="4540287"/>
                  <a:ext cx="428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FFD0C77-FB53-1307-63EB-8CADD90194E5}"/>
                    </a:ext>
                  </a:extLst>
                </p14:cNvPr>
                <p14:cNvContentPartPr/>
                <p14:nvPr/>
              </p14:nvContentPartPr>
              <p14:xfrm>
                <a:off x="7020699" y="4588167"/>
                <a:ext cx="214560" cy="37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FFD0C77-FB53-1307-63EB-8CADD90194E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11699" y="4579527"/>
                  <a:ext cx="232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AD8B790-A2A2-B09F-C819-C7C675909D66}"/>
                    </a:ext>
                  </a:extLst>
                </p14:cNvPr>
                <p14:cNvContentPartPr/>
                <p14:nvPr/>
              </p14:nvContentPartPr>
              <p14:xfrm>
                <a:off x="7482939" y="4350927"/>
                <a:ext cx="281880" cy="306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AD8B790-A2A2-B09F-C819-C7C675909D6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74299" y="4342287"/>
                  <a:ext cx="299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FBD17A3-642E-A09C-B1CE-234B3B18278A}"/>
                    </a:ext>
                  </a:extLst>
                </p14:cNvPr>
                <p14:cNvContentPartPr/>
                <p14:nvPr/>
              </p14:nvContentPartPr>
              <p14:xfrm>
                <a:off x="7896939" y="4456047"/>
                <a:ext cx="133560" cy="365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FBD17A3-642E-A09C-B1CE-234B3B1827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88299" y="4447047"/>
                  <a:ext cx="1512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F2F978B-8B19-5FD6-0A5F-3D4D87E6E1C0}"/>
                    </a:ext>
                  </a:extLst>
                </p14:cNvPr>
                <p14:cNvContentPartPr/>
                <p14:nvPr/>
              </p14:nvContentPartPr>
              <p14:xfrm>
                <a:off x="8089899" y="4277847"/>
                <a:ext cx="349560" cy="778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F2F978B-8B19-5FD6-0A5F-3D4D87E6E1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81259" y="4268847"/>
                  <a:ext cx="36720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228900-BB30-9895-8E80-012818FB1CD1}"/>
                    </a:ext>
                  </a:extLst>
                </p14:cNvPr>
                <p14:cNvContentPartPr/>
                <p14:nvPr/>
              </p14:nvContentPartPr>
              <p14:xfrm>
                <a:off x="8524059" y="4771767"/>
                <a:ext cx="491760" cy="73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228900-BB30-9895-8E80-012818FB1C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15059" y="4762767"/>
                  <a:ext cx="509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6833F07-31D0-C533-C0A9-85F26EC06749}"/>
                    </a:ext>
                  </a:extLst>
                </p14:cNvPr>
                <p14:cNvContentPartPr/>
                <p14:nvPr/>
              </p14:nvContentPartPr>
              <p14:xfrm>
                <a:off x="8817459" y="4550727"/>
                <a:ext cx="63720" cy="434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6833F07-31D0-C533-C0A9-85F26EC0674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08819" y="4541727"/>
                  <a:ext cx="81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7D358EB-077B-8460-DDA9-9C8A4B03CA13}"/>
                    </a:ext>
                  </a:extLst>
                </p14:cNvPr>
                <p14:cNvContentPartPr/>
                <p14:nvPr/>
              </p14:nvContentPartPr>
              <p14:xfrm>
                <a:off x="9282579" y="4551087"/>
                <a:ext cx="502560" cy="410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7D358EB-077B-8460-DDA9-9C8A4B03CA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73579" y="4542447"/>
                  <a:ext cx="5202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6EBD681-547C-A142-69DF-84437BE6FFFA}"/>
                    </a:ext>
                  </a:extLst>
                </p14:cNvPr>
                <p14:cNvContentPartPr/>
                <p14:nvPr/>
              </p14:nvContentPartPr>
              <p14:xfrm>
                <a:off x="10014819" y="4645407"/>
                <a:ext cx="64800" cy="478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6EBD681-547C-A142-69DF-84437BE6FFF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05819" y="4636767"/>
                  <a:ext cx="824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A7E3FE7-CB4E-4225-9560-7E354DF70848}"/>
                    </a:ext>
                  </a:extLst>
                </p14:cNvPr>
                <p14:cNvContentPartPr/>
                <p14:nvPr/>
              </p14:nvContentPartPr>
              <p14:xfrm>
                <a:off x="5064099" y="5391327"/>
                <a:ext cx="96480" cy="601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A7E3FE7-CB4E-4225-9560-7E354DF708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55099" y="5382687"/>
                  <a:ext cx="11412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325C4D-C4BC-5116-F95B-9296B007C1A5}"/>
                    </a:ext>
                  </a:extLst>
                </p14:cNvPr>
                <p14:cNvContentPartPr/>
                <p14:nvPr/>
              </p14:nvContentPartPr>
              <p14:xfrm>
                <a:off x="5423019" y="5663487"/>
                <a:ext cx="599040" cy="298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325C4D-C4BC-5116-F95B-9296B007C1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14379" y="5654487"/>
                  <a:ext cx="6166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7B390C4-CB72-9995-1601-37593C061AE0}"/>
                    </a:ext>
                  </a:extLst>
                </p14:cNvPr>
                <p14:cNvContentPartPr/>
                <p14:nvPr/>
              </p14:nvContentPartPr>
              <p14:xfrm>
                <a:off x="6274419" y="5786247"/>
                <a:ext cx="284760" cy="26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7B390C4-CB72-9995-1601-37593C061A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65779" y="5777607"/>
                  <a:ext cx="302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AA95F0A-B347-2D65-6ECC-4A29C2A7B299}"/>
                    </a:ext>
                  </a:extLst>
                </p14:cNvPr>
                <p14:cNvContentPartPr/>
                <p14:nvPr/>
              </p14:nvContentPartPr>
              <p14:xfrm>
                <a:off x="6683739" y="5528127"/>
                <a:ext cx="149040" cy="519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AA95F0A-B347-2D65-6ECC-4A29C2A7B2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74739" y="5519487"/>
                  <a:ext cx="166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324B1B8-0593-B2FC-6122-69E880957997}"/>
                    </a:ext>
                  </a:extLst>
                </p14:cNvPr>
                <p14:cNvContentPartPr/>
                <p14:nvPr/>
              </p14:nvContentPartPr>
              <p14:xfrm>
                <a:off x="6895779" y="5768607"/>
                <a:ext cx="222480" cy="255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324B1B8-0593-B2FC-6122-69E88095799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86779" y="5759967"/>
                  <a:ext cx="240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9836CBC-392C-07BC-7087-6780FE8D9499}"/>
                    </a:ext>
                  </a:extLst>
                </p14:cNvPr>
                <p14:cNvContentPartPr/>
                <p14:nvPr/>
              </p14:nvContentPartPr>
              <p14:xfrm>
                <a:off x="6765099" y="5423007"/>
                <a:ext cx="582480" cy="981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9836CBC-392C-07BC-7087-6780FE8D94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56459" y="5414367"/>
                  <a:ext cx="60012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C02155C-FFD8-4DF1-1D13-4058D32A137F}"/>
                    </a:ext>
                  </a:extLst>
                </p14:cNvPr>
                <p14:cNvContentPartPr/>
                <p14:nvPr/>
              </p14:nvContentPartPr>
              <p14:xfrm>
                <a:off x="4769979" y="5412207"/>
                <a:ext cx="286200" cy="1108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C02155C-FFD8-4DF1-1D13-4058D32A13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61339" y="5403567"/>
                  <a:ext cx="30384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369E126-53C8-6800-D5B5-4147A07C7C4F}"/>
                    </a:ext>
                  </a:extLst>
                </p14:cNvPr>
                <p14:cNvContentPartPr/>
                <p14:nvPr/>
              </p14:nvContentPartPr>
              <p14:xfrm>
                <a:off x="7544499" y="5402127"/>
                <a:ext cx="264600" cy="1032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369E126-53C8-6800-D5B5-4147A07C7C4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35859" y="5393487"/>
                  <a:ext cx="282240" cy="10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1EA2D7A-A476-2022-90F5-74F9A5A7BF2A}"/>
                    </a:ext>
                  </a:extLst>
                </p14:cNvPr>
                <p14:cNvContentPartPr/>
                <p14:nvPr/>
              </p14:nvContentPartPr>
              <p14:xfrm>
                <a:off x="5412939" y="6568527"/>
                <a:ext cx="199080" cy="393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1EA2D7A-A476-2022-90F5-74F9A5A7BF2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04299" y="6559527"/>
                  <a:ext cx="2167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85E1E7B-EA66-B967-6F50-A31B2E0FB0CA}"/>
                    </a:ext>
                  </a:extLst>
                </p14:cNvPr>
                <p14:cNvContentPartPr/>
                <p14:nvPr/>
              </p14:nvContentPartPr>
              <p14:xfrm>
                <a:off x="6096219" y="6680847"/>
                <a:ext cx="295920" cy="229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85E1E7B-EA66-B967-6F50-A31B2E0FB0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87579" y="6671847"/>
                  <a:ext cx="313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8020346-34B3-D06F-823E-76D3FBF67BD6}"/>
                    </a:ext>
                  </a:extLst>
                </p14:cNvPr>
                <p14:cNvContentPartPr/>
                <p14:nvPr/>
              </p14:nvContentPartPr>
              <p14:xfrm>
                <a:off x="6673659" y="6715767"/>
                <a:ext cx="488880" cy="21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8020346-34B3-D06F-823E-76D3FBF67B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65019" y="6707127"/>
                  <a:ext cx="506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A517DB3-0E4E-B19C-6DBA-511506B4B9C0}"/>
                    </a:ext>
                  </a:extLst>
                </p14:cNvPr>
                <p14:cNvContentPartPr/>
                <p14:nvPr/>
              </p14:nvContentPartPr>
              <p14:xfrm>
                <a:off x="6958059" y="6537207"/>
                <a:ext cx="105120" cy="456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A517DB3-0E4E-B19C-6DBA-511506B4B9C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49419" y="6528567"/>
                  <a:ext cx="1227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7F69BF5-C26E-1A95-0C10-9C25AF80346D}"/>
                    </a:ext>
                  </a:extLst>
                </p14:cNvPr>
                <p14:cNvContentPartPr/>
                <p14:nvPr/>
              </p14:nvContentPartPr>
              <p14:xfrm>
                <a:off x="7151739" y="6720087"/>
                <a:ext cx="397080" cy="267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7F69BF5-C26E-1A95-0C10-9C25AF80346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43099" y="6711087"/>
                  <a:ext cx="414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FADF4CC-EE1F-EA3B-B8E6-28DC570C0E5A}"/>
                    </a:ext>
                  </a:extLst>
                </p14:cNvPr>
                <p14:cNvContentPartPr/>
                <p14:nvPr/>
              </p14:nvContentPartPr>
              <p14:xfrm>
                <a:off x="9984579" y="6673287"/>
                <a:ext cx="190800" cy="21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FADF4CC-EE1F-EA3B-B8E6-28DC570C0E5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75579" y="6664287"/>
                  <a:ext cx="208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3339376-6666-624E-0B5D-23B7A6714B77}"/>
                    </a:ext>
                  </a:extLst>
                </p14:cNvPr>
                <p14:cNvContentPartPr/>
                <p14:nvPr/>
              </p14:nvContentPartPr>
              <p14:xfrm>
                <a:off x="10291299" y="6650967"/>
                <a:ext cx="146520" cy="150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3339376-6666-624E-0B5D-23B7A6714B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82659" y="6642327"/>
                  <a:ext cx="164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5D38D00-A91A-358B-C71F-AF8418B5EB34}"/>
                    </a:ext>
                  </a:extLst>
                </p14:cNvPr>
                <p14:cNvContentPartPr/>
                <p14:nvPr/>
              </p14:nvContentPartPr>
              <p14:xfrm>
                <a:off x="7936899" y="5632887"/>
                <a:ext cx="447480" cy="370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5D38D00-A91A-358B-C71F-AF8418B5EB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28259" y="5623887"/>
                  <a:ext cx="4651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C4226D5-C55F-E1DE-B0D7-A52C5D937BFB}"/>
                    </a:ext>
                  </a:extLst>
                </p14:cNvPr>
                <p14:cNvContentPartPr/>
                <p14:nvPr/>
              </p14:nvContentPartPr>
              <p14:xfrm>
                <a:off x="8589939" y="5548647"/>
                <a:ext cx="343800" cy="417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C4226D5-C55F-E1DE-B0D7-A52C5D937BF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80939" y="5539647"/>
                  <a:ext cx="3614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0D476FB-932F-DEA3-D31B-3BA22A2A28AC}"/>
                    </a:ext>
                  </a:extLst>
                </p14:cNvPr>
                <p14:cNvContentPartPr/>
                <p14:nvPr/>
              </p14:nvContentPartPr>
              <p14:xfrm>
                <a:off x="8728899" y="5591127"/>
                <a:ext cx="541440" cy="534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0D476FB-932F-DEA3-D31B-3BA22A2A28A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20259" y="5582127"/>
                  <a:ext cx="5590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5B179D9-B004-07A9-52C6-1C7D31CE39CC}"/>
                    </a:ext>
                  </a:extLst>
                </p14:cNvPr>
                <p14:cNvContentPartPr/>
                <p14:nvPr/>
              </p14:nvContentPartPr>
              <p14:xfrm>
                <a:off x="8621259" y="5612727"/>
                <a:ext cx="709920" cy="794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5B179D9-B004-07A9-52C6-1C7D31CE39C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12619" y="5603727"/>
                  <a:ext cx="72756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880A04E-0DE4-A7DE-CB10-808A20CAFB4A}"/>
                    </a:ext>
                  </a:extLst>
                </p14:cNvPr>
                <p14:cNvContentPartPr/>
                <p14:nvPr/>
              </p14:nvContentPartPr>
              <p14:xfrm>
                <a:off x="9595779" y="5937087"/>
                <a:ext cx="402480" cy="43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880A04E-0DE4-A7DE-CB10-808A20CAFB4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87139" y="5928087"/>
                  <a:ext cx="420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E99149F-E356-DADC-FFF6-4143AEE414B2}"/>
                    </a:ext>
                  </a:extLst>
                </p14:cNvPr>
                <p14:cNvContentPartPr/>
                <p14:nvPr/>
              </p14:nvContentPartPr>
              <p14:xfrm>
                <a:off x="9574539" y="6199527"/>
                <a:ext cx="492480" cy="148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E99149F-E356-DADC-FFF6-4143AEE414B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65539" y="6190887"/>
                  <a:ext cx="510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B6D36F5-2BA3-1607-FBA3-5AA448DEDBB3}"/>
                    </a:ext>
                  </a:extLst>
                </p14:cNvPr>
                <p14:cNvContentPartPr/>
                <p14:nvPr/>
              </p14:nvContentPartPr>
              <p14:xfrm>
                <a:off x="10082139" y="5704887"/>
                <a:ext cx="362880" cy="528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B6D36F5-2BA3-1607-FBA3-5AA448DEDBB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73139" y="5695887"/>
                  <a:ext cx="3805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322E25B-933B-4A80-9434-7BC82BFB45AC}"/>
                    </a:ext>
                  </a:extLst>
                </p14:cNvPr>
                <p14:cNvContentPartPr/>
                <p14:nvPr/>
              </p14:nvContentPartPr>
              <p14:xfrm>
                <a:off x="10572819" y="5930247"/>
                <a:ext cx="231840" cy="216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322E25B-933B-4A80-9434-7BC82BFB45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64179" y="5921607"/>
                  <a:ext cx="249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641E8EF-47E0-8913-F264-79CB04DEE792}"/>
                    </a:ext>
                  </a:extLst>
                </p14:cNvPr>
                <p14:cNvContentPartPr/>
                <p14:nvPr/>
              </p14:nvContentPartPr>
              <p14:xfrm>
                <a:off x="9932019" y="6421647"/>
                <a:ext cx="699840" cy="32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641E8EF-47E0-8913-F264-79CB04DEE79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23379" y="6412647"/>
                  <a:ext cx="717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9AF38E6-4E88-D035-9624-F92442DCA9A9}"/>
                    </a:ext>
                  </a:extLst>
                </p14:cNvPr>
                <p14:cNvContentPartPr/>
                <p14:nvPr/>
              </p14:nvContentPartPr>
              <p14:xfrm>
                <a:off x="10762539" y="6011967"/>
                <a:ext cx="291960" cy="291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9AF38E6-4E88-D035-9624-F92442DCA9A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53899" y="6002967"/>
                  <a:ext cx="309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6F746C3-994B-E24F-18E8-9D5633882029}"/>
                    </a:ext>
                  </a:extLst>
                </p14:cNvPr>
                <p14:cNvContentPartPr/>
                <p14:nvPr/>
              </p14:nvContentPartPr>
              <p14:xfrm>
                <a:off x="10805019" y="6043287"/>
                <a:ext cx="199440" cy="298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6F746C3-994B-E24F-18E8-9D563388202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96019" y="6034647"/>
                  <a:ext cx="217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EB4A067-AB60-03E4-27B3-7358FC8C4B69}"/>
                    </a:ext>
                  </a:extLst>
                </p14:cNvPr>
                <p14:cNvContentPartPr/>
                <p14:nvPr/>
              </p14:nvContentPartPr>
              <p14:xfrm>
                <a:off x="11235219" y="5969487"/>
                <a:ext cx="78480" cy="128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EB4A067-AB60-03E4-27B3-7358FC8C4B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26579" y="5960487"/>
                  <a:ext cx="96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0944DE4-7867-FFDC-4618-BCD7B0506A6D}"/>
                    </a:ext>
                  </a:extLst>
                </p14:cNvPr>
                <p14:cNvContentPartPr/>
                <p14:nvPr/>
              </p14:nvContentPartPr>
              <p14:xfrm>
                <a:off x="11236605" y="6031139"/>
                <a:ext cx="414720" cy="418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0944DE4-7867-FFDC-4618-BCD7B0506A6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27605" y="6022139"/>
                  <a:ext cx="432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7D78952-6F54-4FBA-6774-A57575DB4FEE}"/>
                    </a:ext>
                  </a:extLst>
                </p14:cNvPr>
                <p14:cNvContentPartPr/>
                <p14:nvPr/>
              </p14:nvContentPartPr>
              <p14:xfrm>
                <a:off x="10472325" y="5965979"/>
                <a:ext cx="372960" cy="385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7D78952-6F54-4FBA-6774-A57575DB4F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63685" y="5956979"/>
                  <a:ext cx="390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8514CA0-F24D-BF99-4786-BE0280C751A1}"/>
                    </a:ext>
                  </a:extLst>
                </p14:cNvPr>
                <p14:cNvContentPartPr/>
                <p14:nvPr/>
              </p14:nvContentPartPr>
              <p14:xfrm>
                <a:off x="10286925" y="6666539"/>
                <a:ext cx="101160" cy="148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8514CA0-F24D-BF99-4786-BE0280C751A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78285" y="6657539"/>
                  <a:ext cx="118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68EB731-3FB2-1546-14CF-888A9730C6E8}"/>
                    </a:ext>
                  </a:extLst>
                </p14:cNvPr>
                <p14:cNvContentPartPr/>
                <p14:nvPr/>
              </p14:nvContentPartPr>
              <p14:xfrm>
                <a:off x="8399445" y="2340059"/>
                <a:ext cx="3472920" cy="3334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68EB731-3FB2-1546-14CF-888A9730C6E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90445" y="2331419"/>
                  <a:ext cx="3490560" cy="335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178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3F516-AC14-9BD8-D954-DD3D00F1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D2A8-9765-1B31-6666-792E75FD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Transformation: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43B1B7-6D20-C941-6AA0-EEF22DA9B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828EA-A80C-F6D8-BED1-4579C8F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01" y="1935020"/>
            <a:ext cx="7030431" cy="2819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F0C594-6F77-2381-CF21-06E11FC23FB1}"/>
              </a:ext>
            </a:extLst>
          </p:cNvPr>
          <p:cNvSpPr txBox="1"/>
          <p:nvPr/>
        </p:nvSpPr>
        <p:spPr>
          <a:xfrm>
            <a:off x="588580" y="5235319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💡 Real-World Example:</a:t>
            </a:r>
          </a:p>
          <a:p>
            <a:pPr>
              <a:buNone/>
            </a:pPr>
            <a:r>
              <a:rPr lang="en-US" dirty="0"/>
              <a:t>Let’s say you have a CCTV night image: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It’s dark → use </a:t>
            </a:r>
            <a:r>
              <a:rPr lang="en-US" b="1" dirty="0"/>
              <a:t>log transformation</a:t>
            </a:r>
            <a:r>
              <a:rPr lang="en-US" dirty="0"/>
              <a:t> to reveal hidden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that, apply </a:t>
            </a:r>
            <a:r>
              <a:rPr lang="en-US" b="1" dirty="0"/>
              <a:t>contrast stretching</a:t>
            </a:r>
            <a:r>
              <a:rPr lang="en-US" dirty="0"/>
              <a:t> for better visual impact.</a:t>
            </a:r>
          </a:p>
        </p:txBody>
      </p:sp>
    </p:spTree>
    <p:extLst>
      <p:ext uri="{BB962C8B-B14F-4D97-AF65-F5344CB8AC3E}">
        <p14:creationId xmlns:p14="http://schemas.microsoft.com/office/powerpoint/2010/main" val="121676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2a763626f_0_6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u="sng"/>
              <a:t>Topics</a:t>
            </a:r>
            <a:endParaRPr/>
          </a:p>
        </p:txBody>
      </p:sp>
      <p:sp>
        <p:nvSpPr>
          <p:cNvPr id="196" name="Google Shape;196;g262a763626f_0_6"/>
          <p:cNvSpPr txBox="1"/>
          <p:nvPr/>
        </p:nvSpPr>
        <p:spPr>
          <a:xfrm>
            <a:off x="607574" y="6152944"/>
            <a:ext cx="856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Acknowledgement</a:t>
            </a:r>
            <a:r>
              <a:rPr lang="en-U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Slide Materials adopted from  - Intro to Computer Vision (Cornell Tech); Noah Snavely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62a763626f_0_6"/>
          <p:cNvSpPr txBox="1">
            <a:spLocks noGrp="1"/>
          </p:cNvSpPr>
          <p:nvPr>
            <p:ph type="body" idx="1"/>
          </p:nvPr>
        </p:nvSpPr>
        <p:spPr>
          <a:xfrm>
            <a:off x="1362075" y="2586450"/>
            <a:ext cx="101895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Image Histogram &amp; Histogram Equalization 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Basic Intensity Transformations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Image Smoothing </a:t>
            </a: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Color Images; Color spaces: RGB and HSV 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g262a763626f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C1921-96D5-50A2-0B43-07FC0F102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7650-C788-576C-7E34-4494B6B3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Smoothing: What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73155-453C-E670-44E2-AA80919746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2BB2F-2590-486C-1C96-C0CB7318D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400" b="1" dirty="0"/>
              <a:t>Image Smoothing</a:t>
            </a:r>
            <a:r>
              <a:rPr lang="en-US" sz="2400" dirty="0"/>
              <a:t> refers to the technique of </a:t>
            </a:r>
            <a:r>
              <a:rPr lang="en-US" sz="2400" b="1" dirty="0"/>
              <a:t>reducing noise</a:t>
            </a:r>
            <a:r>
              <a:rPr lang="en-US" sz="2400" dirty="0"/>
              <a:t> and </a:t>
            </a:r>
            <a:r>
              <a:rPr lang="en-US" sz="2400" b="1" dirty="0"/>
              <a:t>detail</a:t>
            </a:r>
            <a:r>
              <a:rPr lang="en-US" sz="2400" dirty="0"/>
              <a:t> in an image by </a:t>
            </a:r>
            <a:r>
              <a:rPr lang="en-US" sz="2400" b="1" dirty="0"/>
              <a:t>averaging pixel values with their neighbors</a:t>
            </a:r>
            <a:r>
              <a:rPr lang="en-US" sz="2400" dirty="0"/>
              <a:t>. It's a form of </a:t>
            </a:r>
            <a:r>
              <a:rPr lang="en-US" sz="2400" b="1" dirty="0"/>
              <a:t>low-pass filtering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808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A042-BF3F-54BA-4762-4EC3BAB62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70B3-BEE9-CE6F-71F4-E96CC117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Smoothing: Why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4748E9-0ADB-EA15-0524-00A0A1ADE2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28738-A4C9-D18A-0AC3-3B16C785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400" b="1" dirty="0"/>
              <a:t>Real-World Intuition:</a:t>
            </a:r>
          </a:p>
          <a:p>
            <a:pPr lvl="1"/>
            <a:r>
              <a:rPr lang="en-US" sz="1600" dirty="0"/>
              <a:t>Imagine a photo taken in low light—it often looks grainy (has noise).</a:t>
            </a:r>
          </a:p>
          <a:p>
            <a:pPr lvl="1"/>
            <a:r>
              <a:rPr lang="en-US" sz="1600" dirty="0"/>
              <a:t>Or a fingerprint image that needs to be pre-processed before feature extraction.</a:t>
            </a:r>
          </a:p>
          <a:p>
            <a:pPr lvl="1"/>
            <a:r>
              <a:rPr lang="en-US" sz="1600" dirty="0"/>
              <a:t>Before </a:t>
            </a:r>
            <a:r>
              <a:rPr lang="en-US" sz="1600" b="1" dirty="0"/>
              <a:t>edge detection</a:t>
            </a:r>
            <a:r>
              <a:rPr lang="en-US" sz="1600" dirty="0"/>
              <a:t>, </a:t>
            </a:r>
            <a:r>
              <a:rPr lang="en-US" sz="1600" b="1" dirty="0"/>
              <a:t>segmentation</a:t>
            </a:r>
            <a:r>
              <a:rPr lang="en-US" sz="1600" dirty="0"/>
              <a:t>, or </a:t>
            </a:r>
            <a:r>
              <a:rPr lang="en-US" sz="1600" b="1" dirty="0"/>
              <a:t>object detection</a:t>
            </a:r>
            <a:r>
              <a:rPr lang="en-US" sz="1600" dirty="0"/>
              <a:t>, we often apply smoothing to reduce irrelevant details.</a:t>
            </a:r>
          </a:p>
        </p:txBody>
      </p:sp>
    </p:spTree>
    <p:extLst>
      <p:ext uri="{BB962C8B-B14F-4D97-AF65-F5344CB8AC3E}">
        <p14:creationId xmlns:p14="http://schemas.microsoft.com/office/powerpoint/2010/main" val="2289306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CD-9E38-896C-3563-1AFF8ABA4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7B1D-358C-00AC-031D-6B556EED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Smoothing: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C322D6-628D-17B7-C1F3-D6C17487C7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52696-F363-6764-7ADA-EB279DC95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pPr marL="50800" indent="0">
              <a:buNone/>
            </a:pPr>
            <a:endParaRPr lang="en-US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BA3D3D-643B-06A7-D71E-AFB72AF61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4674"/>
              </p:ext>
            </p:extLst>
          </p:nvPr>
        </p:nvGraphicFramePr>
        <p:xfrm>
          <a:off x="838200" y="3025934"/>
          <a:ext cx="10515600" cy="17373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8536182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5863152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137041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Technique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Preserves Edges?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163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Average Blur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Replaces pixel with </a:t>
                      </a:r>
                      <a:r>
                        <a:rPr lang="en-US" b="1"/>
                        <a:t>mean</a:t>
                      </a:r>
                      <a:r>
                        <a:rPr lang="en-US"/>
                        <a:t> of neighbors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754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Gaussian Blur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Weighted average using a Gaussian kernel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Somewhat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200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597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13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9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22A8-B460-4291-504D-AA6A03315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080A6-5E47-D64F-E86A-CAA0E4D5D5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99381-435C-065D-67B8-68C8304C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2" y="1313793"/>
            <a:ext cx="4820323" cy="54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2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DC760-6973-78D6-ACD2-E2651C8F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B554-B34B-000E-D922-F2640BE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439E34-48EA-71D9-C33D-66D38E6413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E0F9F-DA2D-75E9-044C-DC3DDC41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7" y="1274796"/>
            <a:ext cx="5925377" cy="541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99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48DA1-F84B-2BDD-2277-9C4EB9B94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9482-47F7-3696-57C2-32B05701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9C33F-1521-1C8A-056D-90DE3CF1C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C1998-E62C-A82D-E160-D9B78EB7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5974"/>
            <a:ext cx="6154009" cy="5020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8271E-F008-0BCD-DEA1-839ADE1E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11" y="1335974"/>
            <a:ext cx="4915586" cy="1790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9F0646-EC75-D103-6738-F6D46E5A27D7}"/>
                  </a:ext>
                </a:extLst>
              </p14:cNvPr>
              <p14:cNvContentPartPr/>
              <p14:nvPr/>
            </p14:nvContentPartPr>
            <p14:xfrm>
              <a:off x="3540885" y="257261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9F0646-EC75-D103-6738-F6D46E5A27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1885" y="256397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5ED632-6F71-E17C-6192-B7437DDE8803}"/>
                  </a:ext>
                </a:extLst>
              </p14:cNvPr>
              <p14:cNvContentPartPr/>
              <p14:nvPr/>
            </p14:nvContentPartPr>
            <p14:xfrm>
              <a:off x="3817005" y="2147819"/>
              <a:ext cx="32400" cy="702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5ED632-6F71-E17C-6192-B7437DDE88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8104" y="2138819"/>
                <a:ext cx="49846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CEBB4F-66D9-4C3D-1CB1-3049E1CA0173}"/>
                  </a:ext>
                </a:extLst>
              </p14:cNvPr>
              <p14:cNvContentPartPr/>
              <p14:nvPr/>
            </p14:nvContentPartPr>
            <p14:xfrm>
              <a:off x="3688845" y="2136659"/>
              <a:ext cx="1223280" cy="32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CEBB4F-66D9-4C3D-1CB1-3049E1CA01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0205" y="2128019"/>
                <a:ext cx="12409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978F29E-C46E-C3B2-DE97-6BC5C7884988}"/>
                  </a:ext>
                </a:extLst>
              </p14:cNvPr>
              <p14:cNvContentPartPr/>
              <p14:nvPr/>
            </p14:nvContentPartPr>
            <p14:xfrm>
              <a:off x="4763085" y="1998779"/>
              <a:ext cx="360" cy="893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978F29E-C46E-C3B2-DE97-6BC5C78849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54445" y="1989779"/>
                <a:ext cx="18000" cy="9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AA133-F21D-D7EB-A99B-A585E9EC40BC}"/>
                  </a:ext>
                </a:extLst>
              </p14:cNvPr>
              <p14:cNvContentPartPr/>
              <p14:nvPr/>
            </p14:nvContentPartPr>
            <p14:xfrm>
              <a:off x="3625485" y="2859539"/>
              <a:ext cx="1148760" cy="32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AA133-F21D-D7EB-A99B-A585E9EC40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16845" y="2850899"/>
                <a:ext cx="11664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64D776C-E6A8-253C-BF1A-D2F851373EB9}"/>
                  </a:ext>
                </a:extLst>
              </p14:cNvPr>
              <p14:cNvContentPartPr/>
              <p14:nvPr/>
            </p14:nvContentPartPr>
            <p14:xfrm>
              <a:off x="5844525" y="5591219"/>
              <a:ext cx="554400" cy="554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64D776C-E6A8-253C-BF1A-D2F851373E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35885" y="5582219"/>
                <a:ext cx="572040" cy="57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C3FFE20-40DF-730F-BF73-F50CB322518A}"/>
              </a:ext>
            </a:extLst>
          </p:cNvPr>
          <p:cNvGrpSpPr/>
          <p:nvPr/>
        </p:nvGrpSpPr>
        <p:grpSpPr>
          <a:xfrm>
            <a:off x="169845" y="2264819"/>
            <a:ext cx="2367720" cy="1384920"/>
            <a:chOff x="169845" y="2264819"/>
            <a:chExt cx="2367720" cy="13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513ECCD-D18E-7482-4074-55B2CCF740B5}"/>
                    </a:ext>
                  </a:extLst>
                </p14:cNvPr>
                <p14:cNvContentPartPr/>
                <p14:nvPr/>
              </p14:nvContentPartPr>
              <p14:xfrm>
                <a:off x="376485" y="2317739"/>
                <a:ext cx="16920" cy="287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513ECCD-D18E-7482-4074-55B2CCF740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7485" y="2309099"/>
                  <a:ext cx="34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D116BF-946F-A81A-BECC-B8028FFF3992}"/>
                    </a:ext>
                  </a:extLst>
                </p14:cNvPr>
                <p14:cNvContentPartPr/>
                <p14:nvPr/>
              </p14:nvContentPartPr>
              <p14:xfrm>
                <a:off x="504645" y="2370659"/>
                <a:ext cx="225360" cy="295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D116BF-946F-A81A-BECC-B8028FFF39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5645" y="2362019"/>
                  <a:ext cx="243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2824E7-E87F-0732-08E4-1595C73DEB7A}"/>
                    </a:ext>
                  </a:extLst>
                </p14:cNvPr>
                <p14:cNvContentPartPr/>
                <p14:nvPr/>
              </p14:nvContentPartPr>
              <p14:xfrm>
                <a:off x="893085" y="2264819"/>
                <a:ext cx="12960" cy="1384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2824E7-E87F-0732-08E4-1595C73DEB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4445" y="2255819"/>
                  <a:ext cx="30600" cy="14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3551159-2138-A0C8-14C4-D029C0422760}"/>
                    </a:ext>
                  </a:extLst>
                </p14:cNvPr>
                <p14:cNvContentPartPr/>
                <p14:nvPr/>
              </p14:nvContentPartPr>
              <p14:xfrm>
                <a:off x="169845" y="2711579"/>
                <a:ext cx="2367720" cy="49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3551159-2138-A0C8-14C4-D029C04227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1205" y="2702579"/>
                  <a:ext cx="238536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FCD7032-7796-7B8F-6417-0AD8EAD59994}"/>
                  </a:ext>
                </a:extLst>
              </p14:cNvPr>
              <p14:cNvContentPartPr/>
              <p14:nvPr/>
            </p14:nvContentPartPr>
            <p14:xfrm>
              <a:off x="4040565" y="2072939"/>
              <a:ext cx="95400" cy="903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FCD7032-7796-7B8F-6417-0AD8EAD5999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31565" y="2063939"/>
                <a:ext cx="113040" cy="9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19FA3C5-0BBB-7CAE-FB3C-A963CBC6A950}"/>
                  </a:ext>
                </a:extLst>
              </p14:cNvPr>
              <p14:cNvContentPartPr/>
              <p14:nvPr/>
            </p14:nvContentPartPr>
            <p14:xfrm>
              <a:off x="5199045" y="2179859"/>
              <a:ext cx="360" cy="7660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19FA3C5-0BBB-7CAE-FB3C-A963CBC6A9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90045" y="2170859"/>
                <a:ext cx="18000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D8FB269-BD86-1E0C-4C47-C314283745F0}"/>
                  </a:ext>
                </a:extLst>
              </p14:cNvPr>
              <p14:cNvContentPartPr/>
              <p14:nvPr/>
            </p14:nvContentPartPr>
            <p14:xfrm>
              <a:off x="4071885" y="2838659"/>
              <a:ext cx="1074600" cy="43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D8FB269-BD86-1E0C-4C47-C314283745F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62885" y="2829659"/>
                <a:ext cx="109224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6B024BE-A400-5084-97C8-B470C2F364A1}"/>
              </a:ext>
            </a:extLst>
          </p:cNvPr>
          <p:cNvGrpSpPr/>
          <p:nvPr/>
        </p:nvGrpSpPr>
        <p:grpSpPr>
          <a:xfrm>
            <a:off x="1073445" y="2267339"/>
            <a:ext cx="433800" cy="353160"/>
            <a:chOff x="1073445" y="2267339"/>
            <a:chExt cx="43380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D4D29B-B23F-9BEA-E31D-61FAA6B2A234}"/>
                    </a:ext>
                  </a:extLst>
                </p14:cNvPr>
                <p14:cNvContentPartPr/>
                <p14:nvPr/>
              </p14:nvContentPartPr>
              <p14:xfrm>
                <a:off x="1073445" y="2314499"/>
                <a:ext cx="86760" cy="306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D4D29B-B23F-9BEA-E31D-61FAA6B2A2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64805" y="2305499"/>
                  <a:ext cx="104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680078-EC64-6AD2-AC6D-6C6CF2A90C56}"/>
                    </a:ext>
                  </a:extLst>
                </p14:cNvPr>
                <p14:cNvContentPartPr/>
                <p14:nvPr/>
              </p14:nvContentPartPr>
              <p14:xfrm>
                <a:off x="1329045" y="2267339"/>
                <a:ext cx="178200" cy="334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680078-EC64-6AD2-AC6D-6C6CF2A90C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20405" y="2258699"/>
                  <a:ext cx="1958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EF3D20-27AF-2C1C-5E01-25FECFDE0489}"/>
                    </a:ext>
                  </a:extLst>
                </p14:cNvPr>
                <p14:cNvContentPartPr/>
                <p14:nvPr/>
              </p14:nvContentPartPr>
              <p14:xfrm>
                <a:off x="1148325" y="2596379"/>
                <a:ext cx="120240" cy="19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EF3D20-27AF-2C1C-5E01-25FECFDE048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39325" y="2587739"/>
                  <a:ext cx="13788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3FD2DEE-CBEC-D595-E4CD-1A182D8C31C2}"/>
                  </a:ext>
                </a:extLst>
              </p14:cNvPr>
              <p14:cNvContentPartPr/>
              <p14:nvPr/>
            </p14:nvContentPartPr>
            <p14:xfrm>
              <a:off x="9186765" y="3890939"/>
              <a:ext cx="234720" cy="2682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3FD2DEE-CBEC-D595-E4CD-1A182D8C31C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77765" y="3882299"/>
                <a:ext cx="25236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7206E1B-9ED4-ADD6-6197-921D569FB749}"/>
              </a:ext>
            </a:extLst>
          </p:cNvPr>
          <p:cNvGrpSpPr/>
          <p:nvPr/>
        </p:nvGrpSpPr>
        <p:grpSpPr>
          <a:xfrm>
            <a:off x="9101085" y="4389539"/>
            <a:ext cx="1575720" cy="804960"/>
            <a:chOff x="9101085" y="4389539"/>
            <a:chExt cx="1575720" cy="80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52D61E-1F02-2B99-B8A2-1D0E046F5831}"/>
                    </a:ext>
                  </a:extLst>
                </p14:cNvPr>
                <p14:cNvContentPartPr/>
                <p14:nvPr/>
              </p14:nvContentPartPr>
              <p14:xfrm>
                <a:off x="9101085" y="4389539"/>
                <a:ext cx="507240" cy="638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52D61E-1F02-2B99-B8A2-1D0E046F58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92085" y="4380539"/>
                  <a:ext cx="52488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86474D-D68F-344F-0AF6-B8134F79522C}"/>
                    </a:ext>
                  </a:extLst>
                </p14:cNvPr>
                <p14:cNvContentPartPr/>
                <p14:nvPr/>
              </p14:nvContentPartPr>
              <p14:xfrm>
                <a:off x="10047165" y="4454699"/>
                <a:ext cx="18720" cy="739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86474D-D68F-344F-0AF6-B8134F7952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38525" y="4446059"/>
                  <a:ext cx="363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546DBF7-22D0-54D6-E36A-507C81F60AD2}"/>
                    </a:ext>
                  </a:extLst>
                </p14:cNvPr>
                <p14:cNvContentPartPr/>
                <p14:nvPr/>
              </p14:nvContentPartPr>
              <p14:xfrm>
                <a:off x="10139325" y="4776179"/>
                <a:ext cx="537480" cy="359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546DBF7-22D0-54D6-E36A-507C81F60A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30325" y="4767179"/>
                  <a:ext cx="555120" cy="37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0D6BE6D-B4F2-C47C-FD02-C31EDA7E6763}"/>
                  </a:ext>
                </a:extLst>
              </p14:cNvPr>
              <p14:cNvContentPartPr/>
              <p14:nvPr/>
            </p14:nvContentPartPr>
            <p14:xfrm>
              <a:off x="8931165" y="5443259"/>
              <a:ext cx="1906200" cy="11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0D6BE6D-B4F2-C47C-FD02-C31EDA7E67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22165" y="5434619"/>
                <a:ext cx="19238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217BBA-F93F-21D7-D73B-B3AAA9A9CD82}"/>
                  </a:ext>
                </a:extLst>
              </p14:cNvPr>
              <p14:cNvContentPartPr/>
              <p14:nvPr/>
            </p14:nvContentPartPr>
            <p14:xfrm>
              <a:off x="9525525" y="5744939"/>
              <a:ext cx="586080" cy="8856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217BBA-F93F-21D7-D73B-B3AAA9A9CD8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16525" y="5735939"/>
                <a:ext cx="603720" cy="9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32A030-A83E-06C2-1554-5450AA683772}"/>
                  </a:ext>
                </a:extLst>
              </p14:cNvPr>
              <p14:cNvContentPartPr/>
              <p14:nvPr/>
            </p14:nvContentPartPr>
            <p14:xfrm>
              <a:off x="4497405" y="2051699"/>
              <a:ext cx="11160" cy="9039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32A030-A83E-06C2-1554-5450AA68377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88405" y="2043059"/>
                <a:ext cx="28800" cy="9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EF81044-20A1-B6D2-B3A9-DF4CF9FC7F24}"/>
                  </a:ext>
                </a:extLst>
              </p14:cNvPr>
              <p14:cNvContentPartPr/>
              <p14:nvPr/>
            </p14:nvContentPartPr>
            <p14:xfrm>
              <a:off x="4465365" y="1996979"/>
              <a:ext cx="1194480" cy="9176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EF81044-20A1-B6D2-B3A9-DF4CF9FC7F2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56725" y="1988339"/>
                <a:ext cx="1212120" cy="9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54121C41-7904-66AD-C773-4619B11ED43C}"/>
              </a:ext>
            </a:extLst>
          </p:cNvPr>
          <p:cNvGrpSpPr/>
          <p:nvPr/>
        </p:nvGrpSpPr>
        <p:grpSpPr>
          <a:xfrm>
            <a:off x="1720365" y="2221979"/>
            <a:ext cx="917640" cy="1281960"/>
            <a:chOff x="1720365" y="2221979"/>
            <a:chExt cx="917640" cy="12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B1BE6F-631B-1162-3359-A5DCAEC3FF38}"/>
                    </a:ext>
                  </a:extLst>
                </p14:cNvPr>
                <p14:cNvContentPartPr/>
                <p14:nvPr/>
              </p14:nvContentPartPr>
              <p14:xfrm>
                <a:off x="1720365" y="2221979"/>
                <a:ext cx="13320" cy="1281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B1BE6F-631B-1162-3359-A5DCAEC3FF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11725" y="2212979"/>
                  <a:ext cx="30960" cy="12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E95B27-4243-BDA5-4D31-A863FB0A66F4}"/>
                    </a:ext>
                  </a:extLst>
                </p14:cNvPr>
                <p14:cNvContentPartPr/>
                <p14:nvPr/>
              </p14:nvContentPartPr>
              <p14:xfrm>
                <a:off x="2009085" y="2296499"/>
                <a:ext cx="43200" cy="304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E95B27-4243-BDA5-4D31-A863FB0A66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00085" y="2287859"/>
                  <a:ext cx="608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494F8A4-CF10-0E08-5028-1119507A62E0}"/>
                    </a:ext>
                  </a:extLst>
                </p14:cNvPr>
                <p14:cNvContentPartPr/>
                <p14:nvPr/>
              </p14:nvContentPartPr>
              <p14:xfrm>
                <a:off x="2275485" y="2359859"/>
                <a:ext cx="362520" cy="363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494F8A4-CF10-0E08-5028-1119507A62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66485" y="2351219"/>
                  <a:ext cx="380160" cy="38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41CCA00-EE30-B555-6A82-996EBBCAE661}"/>
                  </a:ext>
                </a:extLst>
              </p14:cNvPr>
              <p14:cNvContentPartPr/>
              <p14:nvPr/>
            </p14:nvContentPartPr>
            <p14:xfrm>
              <a:off x="3817005" y="2434739"/>
              <a:ext cx="988920" cy="424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41CCA00-EE30-B555-6A82-996EBBCAE66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08005" y="2425739"/>
                <a:ext cx="10065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82BE4D9-810D-DFB6-0884-21613C60A1BB}"/>
                  </a:ext>
                </a:extLst>
              </p14:cNvPr>
              <p14:cNvContentPartPr/>
              <p14:nvPr/>
            </p14:nvContentPartPr>
            <p14:xfrm>
              <a:off x="3752925" y="3083459"/>
              <a:ext cx="111672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82BE4D9-810D-DFB6-0884-21613C60A1B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43925" y="3074459"/>
                <a:ext cx="1134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D4F9E5D-52D6-F53C-55C0-76D2CE6405EC}"/>
                  </a:ext>
                </a:extLst>
              </p14:cNvPr>
              <p14:cNvContentPartPr/>
              <p14:nvPr/>
            </p14:nvContentPartPr>
            <p14:xfrm>
              <a:off x="4795125" y="2476859"/>
              <a:ext cx="99720" cy="7761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D4F9E5D-52D6-F53C-55C0-76D2CE6405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86485" y="2468219"/>
                <a:ext cx="11736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35C3FE2-4AD4-917A-A827-445B6FD4851A}"/>
                  </a:ext>
                </a:extLst>
              </p14:cNvPr>
              <p14:cNvContentPartPr/>
              <p14:nvPr/>
            </p14:nvContentPartPr>
            <p14:xfrm>
              <a:off x="99645" y="3007859"/>
              <a:ext cx="168120" cy="479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35C3FE2-4AD4-917A-A827-445B6FD4851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0645" y="2998859"/>
                <a:ext cx="18576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E87B8A7-365A-DAA7-AFAC-8DBE98FEE6D2}"/>
                  </a:ext>
                </a:extLst>
              </p14:cNvPr>
              <p14:cNvContentPartPr/>
              <p14:nvPr/>
            </p14:nvContentPartPr>
            <p14:xfrm>
              <a:off x="497805" y="3188939"/>
              <a:ext cx="192960" cy="225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E87B8A7-365A-DAA7-AFAC-8DBE98FEE6D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8805" y="3180299"/>
                <a:ext cx="2106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EC34BB5-0032-3E54-6F3D-389C1D11493C}"/>
                  </a:ext>
                </a:extLst>
              </p14:cNvPr>
              <p14:cNvContentPartPr/>
              <p14:nvPr/>
            </p14:nvContentPartPr>
            <p14:xfrm>
              <a:off x="4135605" y="2476859"/>
              <a:ext cx="53280" cy="5641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EC34BB5-0032-3E54-6F3D-389C1D1149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26605" y="2467859"/>
                <a:ext cx="7092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88D4244-8C34-AADE-69D2-7141382A1483}"/>
                  </a:ext>
                </a:extLst>
              </p14:cNvPr>
              <p14:cNvContentPartPr/>
              <p14:nvPr/>
            </p14:nvContentPartPr>
            <p14:xfrm>
              <a:off x="5146125" y="2498459"/>
              <a:ext cx="21600" cy="7020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88D4244-8C34-AADE-69D2-7141382A148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37125" y="2489459"/>
                <a:ext cx="3924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208B0DF-CCC9-0D4F-6AC9-F9F471121FF6}"/>
                  </a:ext>
                </a:extLst>
              </p14:cNvPr>
              <p14:cNvContentPartPr/>
              <p14:nvPr/>
            </p14:nvContentPartPr>
            <p14:xfrm>
              <a:off x="4220565" y="2391179"/>
              <a:ext cx="1001880" cy="104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208B0DF-CCC9-0D4F-6AC9-F9F471121FF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11925" y="2382539"/>
                <a:ext cx="10195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AEA4F8D-A4D2-B1B0-E978-0E1BCCF2EDCA}"/>
                  </a:ext>
                </a:extLst>
              </p14:cNvPr>
              <p14:cNvContentPartPr/>
              <p14:nvPr/>
            </p14:nvContentPartPr>
            <p14:xfrm>
              <a:off x="4125525" y="3051419"/>
              <a:ext cx="1053000" cy="7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AEA4F8D-A4D2-B1B0-E978-0E1BCCF2ED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16525" y="3033419"/>
                <a:ext cx="10706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58CF6F1-B07C-FD5B-BDC0-B5D40472EDA9}"/>
              </a:ext>
            </a:extLst>
          </p:cNvPr>
          <p:cNvGrpSpPr/>
          <p:nvPr/>
        </p:nvGrpSpPr>
        <p:grpSpPr>
          <a:xfrm>
            <a:off x="971565" y="3114779"/>
            <a:ext cx="655560" cy="469080"/>
            <a:chOff x="971565" y="3114779"/>
            <a:chExt cx="655560" cy="4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2064330-AC07-945C-2797-FD9D4C36B345}"/>
                    </a:ext>
                  </a:extLst>
                </p14:cNvPr>
                <p14:cNvContentPartPr/>
                <p14:nvPr/>
              </p14:nvContentPartPr>
              <p14:xfrm>
                <a:off x="1095045" y="3114779"/>
                <a:ext cx="242280" cy="11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2064330-AC07-945C-2797-FD9D4C36B3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6405" y="3106139"/>
                  <a:ext cx="259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3407F74-959D-E7C1-9E51-B3D3580E5E9E}"/>
                    </a:ext>
                  </a:extLst>
                </p14:cNvPr>
                <p14:cNvContentPartPr/>
                <p14:nvPr/>
              </p14:nvContentPartPr>
              <p14:xfrm>
                <a:off x="971565" y="3189299"/>
                <a:ext cx="205560" cy="394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3407F74-959D-E7C1-9E51-B3D3580E5E9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2565" y="3180659"/>
                  <a:ext cx="2232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5ABAA6B-92F2-1E80-CFC6-4FE6AEF60B09}"/>
                    </a:ext>
                  </a:extLst>
                </p14:cNvPr>
                <p14:cNvContentPartPr/>
                <p14:nvPr/>
              </p14:nvContentPartPr>
              <p14:xfrm>
                <a:off x="1412565" y="3339059"/>
                <a:ext cx="214560" cy="180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5ABAA6B-92F2-1E80-CFC6-4FE6AEF60B0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03565" y="3330419"/>
                  <a:ext cx="23220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591207B-859B-56F0-E83F-6324A5B87F5A}"/>
                  </a:ext>
                </a:extLst>
              </p14:cNvPr>
              <p14:cNvContentPartPr/>
              <p14:nvPr/>
            </p14:nvContentPartPr>
            <p14:xfrm>
              <a:off x="4508205" y="2459579"/>
              <a:ext cx="1115640" cy="176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591207B-859B-56F0-E83F-6324A5B87F5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99565" y="2450939"/>
                <a:ext cx="11332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5A7D726-E155-3961-34A5-2EBBCD704E3E}"/>
                  </a:ext>
                </a:extLst>
              </p14:cNvPr>
              <p14:cNvContentPartPr/>
              <p14:nvPr/>
            </p14:nvContentPartPr>
            <p14:xfrm>
              <a:off x="4540245" y="2455619"/>
              <a:ext cx="720" cy="7560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5A7D726-E155-3961-34A5-2EBBCD704E3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22245" y="2446979"/>
                <a:ext cx="3600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E8BB6E0-2D04-7B6B-051A-1AAC1BA90FDB}"/>
                  </a:ext>
                </a:extLst>
              </p14:cNvPr>
              <p14:cNvContentPartPr/>
              <p14:nvPr/>
            </p14:nvContentPartPr>
            <p14:xfrm>
              <a:off x="4550325" y="3083459"/>
              <a:ext cx="1042560" cy="111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E8BB6E0-2D04-7B6B-051A-1AAC1BA90FD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541325" y="3074459"/>
                <a:ext cx="106020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8C36F75F-02A6-7346-7588-7F6BDBE02AAB}"/>
              </a:ext>
            </a:extLst>
          </p:cNvPr>
          <p:cNvGrpSpPr/>
          <p:nvPr/>
        </p:nvGrpSpPr>
        <p:grpSpPr>
          <a:xfrm>
            <a:off x="1794165" y="2900939"/>
            <a:ext cx="629640" cy="585000"/>
            <a:chOff x="1794165" y="2900939"/>
            <a:chExt cx="62964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B7946EC-9F18-118A-D3EB-97293A1EC3D7}"/>
                    </a:ext>
                  </a:extLst>
                </p14:cNvPr>
                <p14:cNvContentPartPr/>
                <p14:nvPr/>
              </p14:nvContentPartPr>
              <p14:xfrm>
                <a:off x="1794165" y="2900939"/>
                <a:ext cx="316800" cy="560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B7946EC-9F18-118A-D3EB-97293A1EC3D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85525" y="2892299"/>
                  <a:ext cx="3344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2C11843-A90A-C7C2-8ADD-6BB5DF2F71CB}"/>
                    </a:ext>
                  </a:extLst>
                </p14:cNvPr>
                <p14:cNvContentPartPr/>
                <p14:nvPr/>
              </p14:nvContentPartPr>
              <p14:xfrm>
                <a:off x="2113485" y="2923619"/>
                <a:ext cx="310320" cy="562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2C11843-A90A-C7C2-8ADD-6BB5DF2F71C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04845" y="2914619"/>
                  <a:ext cx="327960" cy="57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9E1C079-BC9E-C361-F8B1-027441418B34}"/>
                  </a:ext>
                </a:extLst>
              </p14:cNvPr>
              <p14:cNvContentPartPr/>
              <p14:nvPr/>
            </p14:nvContentPartPr>
            <p14:xfrm>
              <a:off x="871485" y="3529859"/>
              <a:ext cx="21960" cy="12117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9E1C079-BC9E-C361-F8B1-027441418B3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62845" y="3521219"/>
                <a:ext cx="39600" cy="12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1BB6F15-773C-EFAC-8FD3-DC0B738B60CC}"/>
                  </a:ext>
                </a:extLst>
              </p14:cNvPr>
              <p14:cNvContentPartPr/>
              <p14:nvPr/>
            </p14:nvContentPartPr>
            <p14:xfrm>
              <a:off x="1754205" y="3391259"/>
              <a:ext cx="11160" cy="10317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1BB6F15-773C-EFAC-8FD3-DC0B738B60C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45205" y="3382259"/>
                <a:ext cx="28800" cy="10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21F3025-1239-0D1E-D94A-28B8CCEC933F}"/>
                  </a:ext>
                </a:extLst>
              </p14:cNvPr>
              <p14:cNvContentPartPr/>
              <p14:nvPr/>
            </p14:nvContentPartPr>
            <p14:xfrm>
              <a:off x="84885" y="3698339"/>
              <a:ext cx="2364120" cy="442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21F3025-1239-0D1E-D94A-28B8CCEC933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6245" y="3689699"/>
                <a:ext cx="23817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35E3434-D3C4-512A-4BAD-0CEAD247A444}"/>
                  </a:ext>
                </a:extLst>
              </p14:cNvPr>
              <p14:cNvContentPartPr/>
              <p14:nvPr/>
            </p14:nvContentPartPr>
            <p14:xfrm flipV="1">
              <a:off x="3678765" y="2657579"/>
              <a:ext cx="1105920" cy="223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35E3434-D3C4-512A-4BAD-0CEAD247A44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 flipV="1">
                <a:off x="3669718" y="2648722"/>
                <a:ext cx="1123652" cy="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04CF7B7-C61C-3509-7DE3-5D29312D83E0}"/>
                  </a:ext>
                </a:extLst>
              </p14:cNvPr>
              <p14:cNvContentPartPr/>
              <p14:nvPr/>
            </p14:nvContentPartPr>
            <p14:xfrm>
              <a:off x="4795125" y="2700419"/>
              <a:ext cx="10800" cy="8298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04CF7B7-C61C-3509-7DE3-5D29312D83E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86125" y="2691779"/>
                <a:ext cx="28440" cy="84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D241461A-9C5C-9425-9540-A6FFB518EB50}"/>
              </a:ext>
            </a:extLst>
          </p:cNvPr>
          <p:cNvGrpSpPr/>
          <p:nvPr/>
        </p:nvGrpSpPr>
        <p:grpSpPr>
          <a:xfrm>
            <a:off x="3700005" y="2668739"/>
            <a:ext cx="1118520" cy="818640"/>
            <a:chOff x="3700005" y="2668739"/>
            <a:chExt cx="1118520" cy="81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E2953D-CA27-8679-69E6-FA60DD65D134}"/>
                    </a:ext>
                  </a:extLst>
                </p14:cNvPr>
                <p14:cNvContentPartPr/>
                <p14:nvPr/>
              </p14:nvContentPartPr>
              <p14:xfrm>
                <a:off x="3700005" y="3338339"/>
                <a:ext cx="1118520" cy="42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E2953D-CA27-8679-69E6-FA60DD65D1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91005" y="3329339"/>
                  <a:ext cx="1136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7E69910-DCE1-CCA0-5ECF-C08C4F812614}"/>
                    </a:ext>
                  </a:extLst>
                </p14:cNvPr>
                <p14:cNvContentPartPr/>
                <p14:nvPr/>
              </p14:nvContentPartPr>
              <p14:xfrm>
                <a:off x="3710805" y="2668739"/>
                <a:ext cx="5040" cy="818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7E69910-DCE1-CCA0-5ECF-C08C4F81261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01805" y="2659739"/>
                  <a:ext cx="22680" cy="83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8A6C03E-03E0-61F0-8834-849265F85BE4}"/>
              </a:ext>
            </a:extLst>
          </p:cNvPr>
          <p:cNvGrpSpPr/>
          <p:nvPr/>
        </p:nvGrpSpPr>
        <p:grpSpPr>
          <a:xfrm>
            <a:off x="51045" y="4123499"/>
            <a:ext cx="651960" cy="513000"/>
            <a:chOff x="51045" y="4123499"/>
            <a:chExt cx="651960" cy="5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893E7EA-3759-2322-0758-8C66C407B777}"/>
                    </a:ext>
                  </a:extLst>
                </p14:cNvPr>
                <p14:cNvContentPartPr/>
                <p14:nvPr/>
              </p14:nvContentPartPr>
              <p14:xfrm>
                <a:off x="51045" y="4123499"/>
                <a:ext cx="299880" cy="502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893E7EA-3759-2322-0758-8C66C407B7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405" y="4114499"/>
                  <a:ext cx="3175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B7A32CE-339B-4D54-4E5F-C98167CD29AC}"/>
                    </a:ext>
                  </a:extLst>
                </p14:cNvPr>
                <p14:cNvContentPartPr/>
                <p14:nvPr/>
              </p14:nvContentPartPr>
              <p14:xfrm>
                <a:off x="487365" y="4124939"/>
                <a:ext cx="215640" cy="511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B7A32CE-339B-4D54-4E5F-C98167CD29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8725" y="4116299"/>
                  <a:ext cx="233280" cy="52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6C09398-9B26-D972-7943-602593FEE9B1}"/>
                  </a:ext>
                </a:extLst>
              </p14:cNvPr>
              <p14:cNvContentPartPr/>
              <p14:nvPr/>
            </p14:nvContentPartPr>
            <p14:xfrm>
              <a:off x="4157565" y="2689619"/>
              <a:ext cx="104040" cy="9507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6C09398-9B26-D972-7943-602593FEE9B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48565" y="2680979"/>
                <a:ext cx="121680" cy="9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4F4683D-8491-BCB0-8B46-F8AE72059A7D}"/>
                  </a:ext>
                </a:extLst>
              </p14:cNvPr>
              <p14:cNvContentPartPr/>
              <p14:nvPr/>
            </p14:nvContentPartPr>
            <p14:xfrm>
              <a:off x="4103565" y="2657579"/>
              <a:ext cx="1118160" cy="7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4F4683D-8491-BCB0-8B46-F8AE72059A7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94925" y="2639579"/>
                <a:ext cx="11358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41798629-EC2F-2340-B948-95D2C21A06D9}"/>
              </a:ext>
            </a:extLst>
          </p:cNvPr>
          <p:cNvGrpSpPr/>
          <p:nvPr/>
        </p:nvGrpSpPr>
        <p:grpSpPr>
          <a:xfrm>
            <a:off x="1146885" y="4093619"/>
            <a:ext cx="381240" cy="817200"/>
            <a:chOff x="1146885" y="4093619"/>
            <a:chExt cx="381240" cy="81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B9930B0-0F67-06AE-A452-46FA00F138D6}"/>
                    </a:ext>
                  </a:extLst>
                </p14:cNvPr>
                <p14:cNvContentPartPr/>
                <p14:nvPr/>
              </p14:nvContentPartPr>
              <p14:xfrm>
                <a:off x="1146885" y="4093619"/>
                <a:ext cx="137520" cy="604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B9930B0-0F67-06AE-A452-46FA00F138D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7885" y="4084979"/>
                  <a:ext cx="15516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192341-2A0D-07E3-554A-816F803327D9}"/>
                    </a:ext>
                  </a:extLst>
                </p14:cNvPr>
                <p14:cNvContentPartPr/>
                <p14:nvPr/>
              </p14:nvContentPartPr>
              <p14:xfrm>
                <a:off x="1185765" y="4209899"/>
                <a:ext cx="342360" cy="700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192341-2A0D-07E3-554A-816F803327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77125" y="4200899"/>
                  <a:ext cx="360000" cy="71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25576F4-07E8-C595-A3E1-A655BEFD9529}"/>
                  </a:ext>
                </a:extLst>
              </p14:cNvPr>
              <p14:cNvContentPartPr/>
              <p14:nvPr/>
            </p14:nvContentPartPr>
            <p14:xfrm>
              <a:off x="2413005" y="4135739"/>
              <a:ext cx="21960" cy="5277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25576F4-07E8-C595-A3E1-A655BEFD952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04005" y="4127099"/>
                <a:ext cx="3960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EF7B576-443C-3277-5B94-D0630DB9807D}"/>
                  </a:ext>
                </a:extLst>
              </p14:cNvPr>
              <p14:cNvContentPartPr/>
              <p14:nvPr/>
            </p14:nvContentPartPr>
            <p14:xfrm>
              <a:off x="1842045" y="4166699"/>
              <a:ext cx="367560" cy="7358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EF7B576-443C-3277-5B94-D0630DB9807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33405" y="4157699"/>
                <a:ext cx="385200" cy="7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31746BF-CCD1-C089-0B2A-C07D1C3E2569}"/>
                  </a:ext>
                </a:extLst>
              </p14:cNvPr>
              <p14:cNvContentPartPr/>
              <p14:nvPr/>
            </p14:nvContentPartPr>
            <p14:xfrm>
              <a:off x="6379485" y="3551099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31746BF-CCD1-C089-0B2A-C07D1C3E256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370485" y="354245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228FC04-53D3-D38D-73F0-8F78B1A429C6}"/>
                  </a:ext>
                </a:extLst>
              </p14:cNvPr>
              <p14:cNvContentPartPr/>
              <p14:nvPr/>
            </p14:nvContentPartPr>
            <p14:xfrm rot="-586204">
              <a:off x="142872" y="2199686"/>
              <a:ext cx="710226" cy="710226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228FC04-53D3-D38D-73F0-8F78B1A429C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 rot="-586204">
                <a:off x="133873" y="2191047"/>
                <a:ext cx="727865" cy="727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B46E495-747E-8F23-8428-8E59ADA80E23}"/>
                  </a:ext>
                </a:extLst>
              </p14:cNvPr>
              <p14:cNvContentPartPr/>
              <p14:nvPr/>
            </p14:nvContentPartPr>
            <p14:xfrm rot="-349480">
              <a:off x="853497" y="2021197"/>
              <a:ext cx="867936" cy="928604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B46E495-747E-8F23-8428-8E59ADA80E2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 rot="-349480">
                <a:off x="844857" y="2012199"/>
                <a:ext cx="885576" cy="9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C35920E-077F-B038-9E58-668E5C58FBB7}"/>
                  </a:ext>
                </a:extLst>
              </p14:cNvPr>
              <p14:cNvContentPartPr/>
              <p14:nvPr/>
            </p14:nvContentPartPr>
            <p14:xfrm>
              <a:off x="1967325" y="2114339"/>
              <a:ext cx="903960" cy="7945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C35920E-077F-B038-9E58-668E5C58FBB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58325" y="2105339"/>
                <a:ext cx="92160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98D0FA2-3112-3D6F-0296-95A93E37AE78}"/>
                  </a:ext>
                </a:extLst>
              </p14:cNvPr>
              <p14:cNvContentPartPr/>
              <p14:nvPr/>
            </p14:nvContentPartPr>
            <p14:xfrm>
              <a:off x="4739325" y="2401979"/>
              <a:ext cx="419400" cy="3657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98D0FA2-3112-3D6F-0296-95A93E37AE7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730325" y="2392979"/>
                <a:ext cx="4370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A9609E1-6F2D-5885-2E51-C7F82E976A00}"/>
                  </a:ext>
                </a:extLst>
              </p14:cNvPr>
              <p14:cNvContentPartPr/>
              <p14:nvPr/>
            </p14:nvContentPartPr>
            <p14:xfrm>
              <a:off x="4501895" y="2017242"/>
              <a:ext cx="1159580" cy="885394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A9609E1-6F2D-5885-2E51-C7F82E976A0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492895" y="2008244"/>
                <a:ext cx="1177220" cy="90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CF25EF5-5E30-95D7-54D3-EF377758BFE3}"/>
                  </a:ext>
                </a:extLst>
              </p14:cNvPr>
              <p14:cNvContentPartPr/>
              <p14:nvPr/>
            </p14:nvContentPartPr>
            <p14:xfrm>
              <a:off x="3106725" y="2160419"/>
              <a:ext cx="1773720" cy="3384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CF25EF5-5E30-95D7-54D3-EF377758BFE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98085" y="2151419"/>
                <a:ext cx="1791360" cy="3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097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7327da8603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Images</a:t>
            </a:r>
            <a:endParaRPr/>
          </a:p>
        </p:txBody>
      </p:sp>
      <p:sp>
        <p:nvSpPr>
          <p:cNvPr id="770" name="Google Shape;770;g27327da8603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771" name="Google Shape;771;g27327da8603_0_0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Light is an electromagnetic wave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2" name="Google Shape;772;g27327da860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2503"/>
            <a:ext cx="12192000" cy="408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67E2-DEBD-C080-521F-62CD46CB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9" y="115678"/>
            <a:ext cx="11360700" cy="763500"/>
          </a:xfrm>
        </p:spPr>
        <p:txBody>
          <a:bodyPr>
            <a:normAutofit fontScale="90000"/>
          </a:bodyPr>
          <a:lstStyle/>
          <a:p>
            <a:r>
              <a:rPr lang="en-US" dirty="0"/>
              <a:t>Color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CCD84-70AF-E122-2957-D721A24931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D5F9E42-7DCE-1525-2770-97579E047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3690" y="879178"/>
            <a:ext cx="7701147" cy="6163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color image is composed of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channels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typically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Red, Green, Blue (RGB)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pixel has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three intensity values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one for each channel.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Together, they define the color at that pixel.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pixel in grayscale might be 128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pixel in color might be (123, 85, 200) — Red=123, Green=85, Blue=200</a:t>
            </a:r>
            <a:endParaRPr lang="en-US" altLang="en-US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1500" dirty="0"/>
              <a:t>Think of RGB like </a:t>
            </a:r>
            <a:r>
              <a:rPr lang="en-US" sz="1500" b="1" dirty="0"/>
              <a:t>mixing paints</a:t>
            </a:r>
            <a:r>
              <a:rPr lang="en-US" sz="15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Red + Green = Yellow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Red + Blue = Magenta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All = White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None = Black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6200" indent="0">
              <a:buNone/>
            </a:pPr>
            <a:r>
              <a:rPr lang="en-US" sz="1500" dirty="0"/>
              <a:t>[255, 0, 0] → Pure Red</a:t>
            </a:r>
          </a:p>
          <a:p>
            <a:pPr marL="76200" indent="0">
              <a:buNone/>
            </a:pPr>
            <a:endParaRPr lang="en-US" sz="1500" dirty="0"/>
          </a:p>
          <a:p>
            <a:pPr marL="76200" indent="0">
              <a:buNone/>
            </a:pPr>
            <a:r>
              <a:rPr lang="en-US" sz="1500" dirty="0"/>
              <a:t>[0, 255, 0] → Pure Green</a:t>
            </a:r>
          </a:p>
          <a:p>
            <a:pPr marL="76200" indent="0">
              <a:buNone/>
            </a:pPr>
            <a:endParaRPr lang="en-US" sz="1500" dirty="0"/>
          </a:p>
          <a:p>
            <a:pPr marL="76200" indent="0">
              <a:buNone/>
            </a:pPr>
            <a:r>
              <a:rPr lang="en-US" sz="1500" dirty="0"/>
              <a:t>[0, 0, 255] → Pure Blue</a:t>
            </a:r>
          </a:p>
          <a:p>
            <a:pPr marL="76200" indent="0">
              <a:buNone/>
            </a:pPr>
            <a:endParaRPr lang="en-US" sz="1500" dirty="0"/>
          </a:p>
          <a:p>
            <a:pPr marL="76200" indent="0">
              <a:buNone/>
            </a:pPr>
            <a:r>
              <a:rPr lang="en-US" sz="1500" dirty="0"/>
              <a:t>[255, 255, 255] → White</a:t>
            </a:r>
          </a:p>
          <a:p>
            <a:pPr marL="76200" indent="0">
              <a:buNone/>
            </a:pPr>
            <a:endParaRPr lang="en-US" sz="1500" dirty="0"/>
          </a:p>
          <a:p>
            <a:pPr marL="76200" indent="0">
              <a:buNone/>
            </a:pPr>
            <a:r>
              <a:rPr lang="en-US" sz="1500" dirty="0"/>
              <a:t>[0, 0, 0] → Black</a:t>
            </a:r>
          </a:p>
          <a:p>
            <a:pPr marL="76200" indent="0">
              <a:buNone/>
            </a:pPr>
            <a:endParaRPr lang="en-US" sz="1500" dirty="0"/>
          </a:p>
          <a:p>
            <a:pPr marL="76200" indent="0">
              <a:buNone/>
            </a:pPr>
            <a:endParaRPr lang="en-US" sz="15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20DCEF-8956-A176-6520-4A5FF61A9006}"/>
                  </a:ext>
                </a:extLst>
              </p14:cNvPr>
              <p14:cNvContentPartPr/>
              <p14:nvPr/>
            </p14:nvContentPartPr>
            <p14:xfrm>
              <a:off x="1445685" y="5167139"/>
              <a:ext cx="331200" cy="59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20DCEF-8956-A176-6520-4A5FF61A90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7045" y="5158499"/>
                <a:ext cx="3488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F47185-7E2B-9AC3-7D1A-369843CD8DE8}"/>
                  </a:ext>
                </a:extLst>
              </p14:cNvPr>
              <p14:cNvContentPartPr/>
              <p14:nvPr/>
            </p14:nvContentPartPr>
            <p14:xfrm>
              <a:off x="308445" y="5996579"/>
              <a:ext cx="1775520" cy="74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F47185-7E2B-9AC3-7D1A-369843CD8D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445" y="5987939"/>
                <a:ext cx="17931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469D1A9-F8DE-5980-FCE7-E4EB987987F4}"/>
                  </a:ext>
                </a:extLst>
              </p14:cNvPr>
              <p14:cNvContentPartPr/>
              <p14:nvPr/>
            </p14:nvContentPartPr>
            <p14:xfrm>
              <a:off x="340125" y="6506699"/>
              <a:ext cx="123372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469D1A9-F8DE-5980-FCE7-E4EB987987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485" y="6497699"/>
                <a:ext cx="1251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0C3754-AB4F-34B9-2171-E49B26653270}"/>
                  </a:ext>
                </a:extLst>
              </p14:cNvPr>
              <p14:cNvContentPartPr/>
              <p14:nvPr/>
            </p14:nvContentPartPr>
            <p14:xfrm>
              <a:off x="2700285" y="3504659"/>
              <a:ext cx="979560" cy="940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60C3754-AB4F-34B9-2171-E49B266532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1285" y="3496019"/>
                <a:ext cx="997200" cy="9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934FECD-7297-2752-7C3B-89EC652FA14F}"/>
              </a:ext>
            </a:extLst>
          </p:cNvPr>
          <p:cNvGrpSpPr/>
          <p:nvPr/>
        </p:nvGrpSpPr>
        <p:grpSpPr>
          <a:xfrm>
            <a:off x="6505485" y="3710939"/>
            <a:ext cx="1371240" cy="1048320"/>
            <a:chOff x="6505485" y="3710939"/>
            <a:chExt cx="1371240" cy="10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F2433B-F1CB-63C7-1425-E81954684DFC}"/>
                    </a:ext>
                  </a:extLst>
                </p14:cNvPr>
                <p14:cNvContentPartPr/>
                <p14:nvPr/>
              </p14:nvContentPartPr>
              <p14:xfrm>
                <a:off x="6505485" y="3710939"/>
                <a:ext cx="363600" cy="1048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F2433B-F1CB-63C7-1425-E81954684D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96485" y="3701939"/>
                  <a:ext cx="381240" cy="10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11A0CAB-C925-F993-413E-4C84CDCFA812}"/>
                    </a:ext>
                  </a:extLst>
                </p14:cNvPr>
                <p14:cNvContentPartPr/>
                <p14:nvPr/>
              </p14:nvContentPartPr>
              <p14:xfrm>
                <a:off x="7283445" y="4246259"/>
                <a:ext cx="593280" cy="124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11A0CAB-C925-F993-413E-4C84CDCFA8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74445" y="4237619"/>
                  <a:ext cx="610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F68DF9-9EDE-82C2-3921-774CB6040B61}"/>
                    </a:ext>
                  </a:extLst>
                </p14:cNvPr>
                <p14:cNvContentPartPr/>
                <p14:nvPr/>
              </p14:nvContentPartPr>
              <p14:xfrm>
                <a:off x="7612485" y="3922979"/>
                <a:ext cx="95760" cy="795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F68DF9-9EDE-82C2-3921-774CB6040B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03485" y="3914339"/>
                  <a:ext cx="113400" cy="81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6409FF-255D-780B-36EF-CD1EB9114CB0}"/>
              </a:ext>
            </a:extLst>
          </p:cNvPr>
          <p:cNvGrpSpPr/>
          <p:nvPr/>
        </p:nvGrpSpPr>
        <p:grpSpPr>
          <a:xfrm>
            <a:off x="8346525" y="3912899"/>
            <a:ext cx="819360" cy="533160"/>
            <a:chOff x="8346525" y="3912899"/>
            <a:chExt cx="81936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D3D445-93CD-4E8D-07CB-8A380F8C1BF5}"/>
                    </a:ext>
                  </a:extLst>
                </p14:cNvPr>
                <p14:cNvContentPartPr/>
                <p14:nvPr/>
              </p14:nvContentPartPr>
              <p14:xfrm>
                <a:off x="8346525" y="4082819"/>
                <a:ext cx="204120" cy="294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D3D445-93CD-4E8D-07CB-8A380F8C1B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37885" y="4073819"/>
                  <a:ext cx="221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C20BB63-841E-2179-0943-1E1743FED163}"/>
                    </a:ext>
                  </a:extLst>
                </p14:cNvPr>
                <p14:cNvContentPartPr/>
                <p14:nvPr/>
              </p14:nvContentPartPr>
              <p14:xfrm>
                <a:off x="8562525" y="3912899"/>
                <a:ext cx="603360" cy="533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C20BB63-841E-2179-0943-1E1743FED1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53525" y="3903899"/>
                  <a:ext cx="621000" cy="55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8808D0-75A7-9CEC-CE7C-A502874F5075}"/>
                  </a:ext>
                </a:extLst>
              </p14:cNvPr>
              <p14:cNvContentPartPr/>
              <p14:nvPr/>
            </p14:nvContentPartPr>
            <p14:xfrm>
              <a:off x="8473965" y="4593299"/>
              <a:ext cx="32400" cy="446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8808D0-75A7-9CEC-CE7C-A502874F50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64965" y="4584659"/>
                <a:ext cx="50040" cy="46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DD4C292-AD5D-00A8-E951-E4D9BEAF85A6}"/>
              </a:ext>
            </a:extLst>
          </p:cNvPr>
          <p:cNvGrpSpPr/>
          <p:nvPr/>
        </p:nvGrpSpPr>
        <p:grpSpPr>
          <a:xfrm>
            <a:off x="9409245" y="4443539"/>
            <a:ext cx="593280" cy="510480"/>
            <a:chOff x="9409245" y="4443539"/>
            <a:chExt cx="59328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DFE6FE-33C3-C39F-E7E6-9B765BE35150}"/>
                    </a:ext>
                  </a:extLst>
                </p14:cNvPr>
                <p14:cNvContentPartPr/>
                <p14:nvPr/>
              </p14:nvContentPartPr>
              <p14:xfrm>
                <a:off x="9781845" y="4630019"/>
                <a:ext cx="4320" cy="16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DFE6FE-33C3-C39F-E7E6-9B765BE351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73205" y="4621019"/>
                  <a:ext cx="21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FF2532-190A-256A-375C-4D1B3415290C}"/>
                    </a:ext>
                  </a:extLst>
                </p14:cNvPr>
                <p14:cNvContentPartPr/>
                <p14:nvPr/>
              </p14:nvContentPartPr>
              <p14:xfrm>
                <a:off x="9409245" y="4443539"/>
                <a:ext cx="593280" cy="510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FF2532-190A-256A-375C-4D1B341529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00605" y="4434539"/>
                  <a:ext cx="610920" cy="52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793C434-C17F-EB83-DDAC-BDB9008C350E}"/>
                  </a:ext>
                </a:extLst>
              </p14:cNvPr>
              <p14:cNvContentPartPr/>
              <p14:nvPr/>
            </p14:nvContentPartPr>
            <p14:xfrm>
              <a:off x="10268565" y="3902099"/>
              <a:ext cx="449280" cy="1457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793C434-C17F-EB83-DDAC-BDB9008C35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59925" y="3893099"/>
                <a:ext cx="466920" cy="14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76CBDB3-7C66-8423-7708-6121D013F4BA}"/>
              </a:ext>
            </a:extLst>
          </p:cNvPr>
          <p:cNvGrpSpPr/>
          <p:nvPr/>
        </p:nvGrpSpPr>
        <p:grpSpPr>
          <a:xfrm>
            <a:off x="6353205" y="5591939"/>
            <a:ext cx="2309040" cy="709200"/>
            <a:chOff x="6353205" y="5591939"/>
            <a:chExt cx="2309040" cy="70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564534-1711-61E5-2B81-A7071B4F1F26}"/>
                    </a:ext>
                  </a:extLst>
                </p14:cNvPr>
                <p14:cNvContentPartPr/>
                <p14:nvPr/>
              </p14:nvContentPartPr>
              <p14:xfrm>
                <a:off x="6353205" y="5591939"/>
                <a:ext cx="558000" cy="618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564534-1711-61E5-2B81-A7071B4F1F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44205" y="5583299"/>
                  <a:ext cx="57564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762381-57C3-0F4E-331A-A276180DF347}"/>
                    </a:ext>
                  </a:extLst>
                </p14:cNvPr>
                <p14:cNvContentPartPr/>
                <p14:nvPr/>
              </p14:nvContentPartPr>
              <p14:xfrm>
                <a:off x="7081485" y="5890019"/>
                <a:ext cx="519840" cy="32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762381-57C3-0F4E-331A-A276180DF3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72485" y="5881379"/>
                  <a:ext cx="537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CAC118-C9C4-31FB-1C88-BFDC7E034EC6}"/>
                    </a:ext>
                  </a:extLst>
                </p14:cNvPr>
                <p14:cNvContentPartPr/>
                <p14:nvPr/>
              </p14:nvContentPartPr>
              <p14:xfrm>
                <a:off x="7367685" y="5613899"/>
                <a:ext cx="64800" cy="641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CAC118-C9C4-31FB-1C88-BFDC7E034E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58685" y="5605259"/>
                  <a:ext cx="8244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D4193E9-74B2-AC8C-66F0-5F3BAD8ECFAC}"/>
                    </a:ext>
                  </a:extLst>
                </p14:cNvPr>
                <p14:cNvContentPartPr/>
                <p14:nvPr/>
              </p14:nvContentPartPr>
              <p14:xfrm>
                <a:off x="7899765" y="5737019"/>
                <a:ext cx="762480" cy="564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D4193E9-74B2-AC8C-66F0-5F3BAD8ECF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90765" y="5728379"/>
                  <a:ext cx="780120" cy="58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F33610-8CC9-904F-C5B9-574C642EED68}"/>
              </a:ext>
            </a:extLst>
          </p:cNvPr>
          <p:cNvGrpSpPr/>
          <p:nvPr/>
        </p:nvGrpSpPr>
        <p:grpSpPr>
          <a:xfrm>
            <a:off x="9324285" y="5537219"/>
            <a:ext cx="1213200" cy="700920"/>
            <a:chOff x="9324285" y="5537219"/>
            <a:chExt cx="1213200" cy="70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0CE381-BEAE-B18A-1FBD-5AB7F425827A}"/>
                    </a:ext>
                  </a:extLst>
                </p14:cNvPr>
                <p14:cNvContentPartPr/>
                <p14:nvPr/>
              </p14:nvContentPartPr>
              <p14:xfrm>
                <a:off x="9324285" y="5957339"/>
                <a:ext cx="429120" cy="280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0CE381-BEAE-B18A-1FBD-5AB7F42582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15645" y="5948699"/>
                  <a:ext cx="4467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840366-2F5A-2D3A-8858-4AB6AF86D636}"/>
                    </a:ext>
                  </a:extLst>
                </p14:cNvPr>
                <p14:cNvContentPartPr/>
                <p14:nvPr/>
              </p14:nvContentPartPr>
              <p14:xfrm>
                <a:off x="10076325" y="5537219"/>
                <a:ext cx="461160" cy="579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840366-2F5A-2D3A-8858-4AB6AF86D6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67685" y="5528219"/>
                  <a:ext cx="478800" cy="59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5874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0485-A5FB-3651-86BA-5CDF03FE0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</p:spPr>
        <p:txBody>
          <a:bodyPr wrap="square" anchor="b">
            <a:normAutofit/>
          </a:bodyPr>
          <a:lstStyle/>
          <a:p>
            <a:r>
              <a:rPr lang="en-US" sz="5200"/>
              <a:t>HSV : Hue-Saturation-Value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45E7D-C6C1-DF0B-90AE-1ACAA81265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</p:spPr>
        <p:txBody>
          <a:bodyPr wrap="square" anchor="ctr">
            <a:norm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Hue</a:t>
            </a:r>
            <a:r>
              <a:rPr lang="en-US" sz="1000" dirty="0"/>
              <a:t> = actual color (0–360 degrees)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Saturation</a:t>
            </a:r>
            <a:r>
              <a:rPr lang="en-US" sz="1000" dirty="0"/>
              <a:t> = how pure the color is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Value</a:t>
            </a:r>
            <a:r>
              <a:rPr lang="en-US" sz="1000" dirty="0"/>
              <a:t> = brightness</a:t>
            </a:r>
          </a:p>
          <a:p>
            <a:pPr>
              <a:lnSpc>
                <a:spcPct val="105000"/>
              </a:lnSpc>
              <a:spcAft>
                <a:spcPts val="600"/>
              </a:spcAft>
              <a:buNone/>
            </a:pPr>
            <a:endParaRPr lang="en-US" sz="1000" b="1" dirty="0"/>
          </a:p>
          <a:p>
            <a:pPr>
              <a:lnSpc>
                <a:spcPct val="105000"/>
              </a:lnSpc>
              <a:spcAft>
                <a:spcPts val="600"/>
              </a:spcAft>
              <a:buNone/>
            </a:pPr>
            <a:r>
              <a:rPr lang="en-US" sz="1000" b="1" dirty="0"/>
              <a:t>🧠 Analogy:</a:t>
            </a:r>
          </a:p>
          <a:p>
            <a:pPr>
              <a:lnSpc>
                <a:spcPct val="105000"/>
              </a:lnSpc>
              <a:spcAft>
                <a:spcPts val="600"/>
              </a:spcAft>
              <a:buNone/>
            </a:pPr>
            <a:endParaRPr lang="en-US" sz="1000" b="1" dirty="0"/>
          </a:p>
          <a:p>
            <a:pPr>
              <a:lnSpc>
                <a:spcPct val="105000"/>
              </a:lnSpc>
              <a:spcAft>
                <a:spcPts val="600"/>
              </a:spcAft>
              <a:buNone/>
            </a:pPr>
            <a:r>
              <a:rPr lang="en-US" sz="1000" dirty="0"/>
              <a:t>HSV is like </a:t>
            </a:r>
            <a:r>
              <a:rPr lang="en-US" sz="1000" b="1" dirty="0"/>
              <a:t>picking color in a paint app</a:t>
            </a:r>
            <a:r>
              <a:rPr lang="en-US" sz="1000" dirty="0"/>
              <a:t>: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Hue</a:t>
            </a:r>
            <a:r>
              <a:rPr lang="en-US" sz="1000" dirty="0"/>
              <a:t> is the color wheel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Saturation</a:t>
            </a:r>
            <a:r>
              <a:rPr lang="en-US" sz="1000" dirty="0"/>
              <a:t> is the slider for gray-to-pure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Value</a:t>
            </a:r>
            <a:r>
              <a:rPr lang="en-US" sz="1000" dirty="0"/>
              <a:t> is how bright or dark the color is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7620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en-US" sz="1000" dirty="0"/>
              <a:t>HSV's </a:t>
            </a:r>
            <a:r>
              <a:rPr lang="en-US" sz="1000" b="1" dirty="0"/>
              <a:t>real benefit is not in display</a:t>
            </a:r>
            <a:r>
              <a:rPr lang="en-US" sz="1000" dirty="0"/>
              <a:t> but in </a:t>
            </a:r>
            <a:r>
              <a:rPr lang="en-US" sz="1000" b="1" dirty="0"/>
              <a:t>color filtering</a:t>
            </a:r>
            <a:r>
              <a:rPr lang="en-US" sz="1000" dirty="0"/>
              <a:t>, </a:t>
            </a:r>
            <a:r>
              <a:rPr lang="en-US" sz="1000" b="1" dirty="0"/>
              <a:t>thresholding</a:t>
            </a:r>
            <a:r>
              <a:rPr lang="en-US" sz="1000" dirty="0"/>
              <a:t>, and </a:t>
            </a:r>
            <a:r>
              <a:rPr lang="en-US" sz="1000" b="1" dirty="0"/>
              <a:t>segmentation</a:t>
            </a:r>
            <a:r>
              <a:rPr lang="en-US" sz="1000" dirty="0"/>
              <a:t>, especially for things like detecting a specific color.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HSV</a:t>
            </a:r>
            <a:r>
              <a:rPr lang="en-US" sz="1000" dirty="0"/>
              <a:t> separates the concept of color (Hue), vibrancy (Saturation), and brightness (Value).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HSV is more </a:t>
            </a:r>
            <a:r>
              <a:rPr lang="en-US" sz="1000" b="1" dirty="0"/>
              <a:t>aligned to how humans perceive colors</a:t>
            </a:r>
            <a:r>
              <a:rPr lang="en-US" sz="1000" dirty="0"/>
              <a:t>, which is helpful for tasks like:</a:t>
            </a:r>
          </a:p>
          <a:p>
            <a:pPr marL="742950" lvl="1" indent="-285750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Detecting a red ball (by filtering hue)</a:t>
            </a:r>
          </a:p>
          <a:p>
            <a:pPr marL="742950" lvl="1" indent="-285750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Enhancing low-light images (by modifying value)</a:t>
            </a:r>
          </a:p>
          <a:p>
            <a:pPr marL="76200" indent="0">
              <a:lnSpc>
                <a:spcPct val="105000"/>
              </a:lnSpc>
              <a:spcAft>
                <a:spcPts val="600"/>
              </a:spcAft>
              <a:buNone/>
            </a:pP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1ECF1-9DDF-BE64-1F2A-16F9C3F0FEC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8FDCFA-08A1-DB27-9BF9-FFF969BEAE2A}"/>
              </a:ext>
            </a:extLst>
          </p:cNvPr>
          <p:cNvGrpSpPr/>
          <p:nvPr/>
        </p:nvGrpSpPr>
        <p:grpSpPr>
          <a:xfrm>
            <a:off x="807045" y="4316099"/>
            <a:ext cx="1668240" cy="724680"/>
            <a:chOff x="807045" y="4316099"/>
            <a:chExt cx="1668240" cy="72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1F7CA5-B1FD-148C-8F2F-CA85AE59ADCE}"/>
                    </a:ext>
                  </a:extLst>
                </p14:cNvPr>
                <p14:cNvContentPartPr/>
                <p14:nvPr/>
              </p14:nvContentPartPr>
              <p14:xfrm>
                <a:off x="807045" y="4316099"/>
                <a:ext cx="412560" cy="723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1F7CA5-B1FD-148C-8F2F-CA85AE59AD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045" y="4307099"/>
                  <a:ext cx="43020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C0D441C-5E50-7EB8-2B78-AC62627D3AFF}"/>
                    </a:ext>
                  </a:extLst>
                </p14:cNvPr>
                <p14:cNvContentPartPr/>
                <p14:nvPr/>
              </p14:nvContentPartPr>
              <p14:xfrm>
                <a:off x="1614885" y="4496459"/>
                <a:ext cx="860400" cy="544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C0D441C-5E50-7EB8-2B78-AC62627D3A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6245" y="4487819"/>
                  <a:ext cx="878040" cy="56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D9C5E3-482D-651C-A8A8-81D745441C3E}"/>
                  </a:ext>
                </a:extLst>
              </p14:cNvPr>
              <p14:cNvContentPartPr/>
              <p14:nvPr/>
            </p14:nvContentPartPr>
            <p14:xfrm>
              <a:off x="1987845" y="5018099"/>
              <a:ext cx="340920" cy="681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D9C5E3-482D-651C-A8A8-81D745441C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9205" y="5009459"/>
                <a:ext cx="35856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B2CD56E-BCE5-64A0-76B5-8CE406E3ED28}"/>
                  </a:ext>
                </a:extLst>
              </p14:cNvPr>
              <p14:cNvContentPartPr/>
              <p14:nvPr/>
            </p14:nvContentPartPr>
            <p14:xfrm>
              <a:off x="5858565" y="4497539"/>
              <a:ext cx="403920" cy="840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B2CD56E-BCE5-64A0-76B5-8CE406E3ED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49565" y="4488539"/>
                <a:ext cx="421560" cy="85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DADE515-2443-5C39-FC98-99E842695859}"/>
              </a:ext>
            </a:extLst>
          </p:cNvPr>
          <p:cNvGrpSpPr/>
          <p:nvPr/>
        </p:nvGrpSpPr>
        <p:grpSpPr>
          <a:xfrm>
            <a:off x="3017805" y="4327619"/>
            <a:ext cx="3089520" cy="1105200"/>
            <a:chOff x="3017805" y="4327619"/>
            <a:chExt cx="3089520" cy="11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0658EF-B4AB-649E-4FDD-15CBFA3545F8}"/>
                    </a:ext>
                  </a:extLst>
                </p14:cNvPr>
                <p14:cNvContentPartPr/>
                <p14:nvPr/>
              </p14:nvContentPartPr>
              <p14:xfrm>
                <a:off x="3017805" y="4327619"/>
                <a:ext cx="55080" cy="761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0658EF-B4AB-649E-4FDD-15CBFA3545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08805" y="4318619"/>
                  <a:ext cx="7272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1187AF-974F-E45B-2C5F-97A2DABD39B0}"/>
                    </a:ext>
                  </a:extLst>
                </p14:cNvPr>
                <p14:cNvContentPartPr/>
                <p14:nvPr/>
              </p14:nvContentPartPr>
              <p14:xfrm>
                <a:off x="3346125" y="4643339"/>
                <a:ext cx="576360" cy="349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1187AF-974F-E45B-2C5F-97A2DABD39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37485" y="4634699"/>
                  <a:ext cx="5940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4C717E-E765-E7AC-8536-B85C5C7D0DB6}"/>
                    </a:ext>
                  </a:extLst>
                </p14:cNvPr>
                <p14:cNvContentPartPr/>
                <p14:nvPr/>
              </p14:nvContentPartPr>
              <p14:xfrm>
                <a:off x="4123005" y="4912259"/>
                <a:ext cx="311040" cy="520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4C717E-E765-E7AC-8536-B85C5C7D0D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14005" y="4903619"/>
                  <a:ext cx="3286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1CE99A-559A-3892-9A1A-A58EC86F0123}"/>
                    </a:ext>
                  </a:extLst>
                </p14:cNvPr>
                <p14:cNvContentPartPr/>
                <p14:nvPr/>
              </p14:nvContentPartPr>
              <p14:xfrm>
                <a:off x="4645365" y="4348499"/>
                <a:ext cx="566280" cy="809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1CE99A-559A-3892-9A1A-A58EC86F01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36365" y="4339859"/>
                  <a:ext cx="58392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CB7541-080A-1B50-DEF1-25E096A3488A}"/>
                    </a:ext>
                  </a:extLst>
                </p14:cNvPr>
                <p14:cNvContentPartPr/>
                <p14:nvPr/>
              </p14:nvContentPartPr>
              <p14:xfrm>
                <a:off x="5229645" y="4804979"/>
                <a:ext cx="330120" cy="384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CB7541-080A-1B50-DEF1-25E096A348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20645" y="4795979"/>
                  <a:ext cx="3477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79951A-536E-EF94-0B0C-ACC4AF13FADB}"/>
                    </a:ext>
                  </a:extLst>
                </p14:cNvPr>
                <p14:cNvContentPartPr/>
                <p14:nvPr/>
              </p14:nvContentPartPr>
              <p14:xfrm>
                <a:off x="5805645" y="4784459"/>
                <a:ext cx="360" cy="19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79951A-536E-EF94-0B0C-ACC4AF13FA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96645" y="4775819"/>
                  <a:ext cx="18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9CE58C-E58C-F38B-7653-67CDD18778D8}"/>
                    </a:ext>
                  </a:extLst>
                </p14:cNvPr>
                <p14:cNvContentPartPr/>
                <p14:nvPr/>
              </p14:nvContentPartPr>
              <p14:xfrm>
                <a:off x="4160805" y="4507619"/>
                <a:ext cx="1946520" cy="917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9CE58C-E58C-F38B-7653-67CDD18778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52165" y="4498979"/>
                  <a:ext cx="196416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8BB6B4-690C-3921-ADFF-6CD0D4907CD3}"/>
                    </a:ext>
                  </a:extLst>
                </p14:cNvPr>
                <p14:cNvContentPartPr/>
                <p14:nvPr/>
              </p14:nvContentPartPr>
              <p14:xfrm>
                <a:off x="4065405" y="4922339"/>
                <a:ext cx="6480" cy="13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8BB6B4-690C-3921-ADFF-6CD0D4907C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56765" y="4913699"/>
                  <a:ext cx="24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0F0D38-9586-95A6-E49B-C6F86543F2E4}"/>
                    </a:ext>
                  </a:extLst>
                </p14:cNvPr>
                <p14:cNvContentPartPr/>
                <p14:nvPr/>
              </p14:nvContentPartPr>
              <p14:xfrm>
                <a:off x="4114725" y="5326979"/>
                <a:ext cx="1512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0F0D38-9586-95A6-E49B-C6F86543F2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5725" y="5318339"/>
                  <a:ext cx="327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7420E5D-B900-9168-C481-B76C8BAFEC01}"/>
                  </a:ext>
                </a:extLst>
              </p14:cNvPr>
              <p14:cNvContentPartPr/>
              <p14:nvPr/>
            </p14:nvContentPartPr>
            <p14:xfrm>
              <a:off x="3540525" y="458339"/>
              <a:ext cx="2529360" cy="1873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7420E5D-B900-9168-C481-B76C8BAFEC0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31525" y="449339"/>
                <a:ext cx="2547000" cy="18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D054831A-267B-3FA7-C145-2AC3B08EDE79}"/>
              </a:ext>
            </a:extLst>
          </p:cNvPr>
          <p:cNvGrpSpPr/>
          <p:nvPr/>
        </p:nvGrpSpPr>
        <p:grpSpPr>
          <a:xfrm>
            <a:off x="4719525" y="222899"/>
            <a:ext cx="1013400" cy="2904120"/>
            <a:chOff x="4719525" y="222899"/>
            <a:chExt cx="1013400" cy="29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4E12535-EF6A-4004-7A28-ECC51054DD84}"/>
                    </a:ext>
                  </a:extLst>
                </p14:cNvPr>
                <p14:cNvContentPartPr/>
                <p14:nvPr/>
              </p14:nvContentPartPr>
              <p14:xfrm>
                <a:off x="4774245" y="468059"/>
                <a:ext cx="106920" cy="610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4E12535-EF6A-4004-7A28-ECC51054DD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5245" y="459419"/>
                  <a:ext cx="12456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094451-4B60-DE98-305D-29DB83B4F937}"/>
                    </a:ext>
                  </a:extLst>
                </p14:cNvPr>
                <p14:cNvContentPartPr/>
                <p14:nvPr/>
              </p14:nvContentPartPr>
              <p14:xfrm>
                <a:off x="5205165" y="222899"/>
                <a:ext cx="270360" cy="225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094451-4B60-DE98-305D-29DB83B4F9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6165" y="214259"/>
                  <a:ext cx="288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3F7687-6EC1-6236-497B-DFC2F6C89738}"/>
                    </a:ext>
                  </a:extLst>
                </p14:cNvPr>
                <p14:cNvContentPartPr/>
                <p14:nvPr/>
              </p14:nvContentPartPr>
              <p14:xfrm>
                <a:off x="4880085" y="754619"/>
                <a:ext cx="684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3F7687-6EC1-6236-497B-DFC2F6C897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71445" y="745979"/>
                  <a:ext cx="2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A1D1EA-F3D0-0DA7-EBE4-A17D529BD6CF}"/>
                    </a:ext>
                  </a:extLst>
                </p14:cNvPr>
                <p14:cNvContentPartPr/>
                <p14:nvPr/>
              </p14:nvContentPartPr>
              <p14:xfrm>
                <a:off x="4954245" y="680099"/>
                <a:ext cx="778680" cy="1434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A1D1EA-F3D0-0DA7-EBE4-A17D529BD6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45605" y="671099"/>
                  <a:ext cx="79632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5A76DD-F34C-C318-EAE1-33D8DAF268ED}"/>
                    </a:ext>
                  </a:extLst>
                </p14:cNvPr>
                <p14:cNvContentPartPr/>
                <p14:nvPr/>
              </p14:nvContentPartPr>
              <p14:xfrm>
                <a:off x="4719525" y="2072939"/>
                <a:ext cx="54720" cy="645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5A76DD-F34C-C318-EAE1-33D8DAF268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10885" y="2064299"/>
                  <a:ext cx="7236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6BE741-8A27-D74F-2335-F5958C54A3C2}"/>
                    </a:ext>
                  </a:extLst>
                </p14:cNvPr>
                <p14:cNvContentPartPr/>
                <p14:nvPr/>
              </p14:nvContentPartPr>
              <p14:xfrm>
                <a:off x="4976205" y="2615459"/>
                <a:ext cx="21960" cy="361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6BE741-8A27-D74F-2335-F5958C54A3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67205" y="2606819"/>
                  <a:ext cx="396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C7374E-2653-9DED-67A8-1044358EB2A1}"/>
                    </a:ext>
                  </a:extLst>
                </p14:cNvPr>
                <p14:cNvContentPartPr/>
                <p14:nvPr/>
              </p14:nvContentPartPr>
              <p14:xfrm>
                <a:off x="5187525" y="2752979"/>
                <a:ext cx="222840" cy="374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0C7374E-2653-9DED-67A8-1044358EB2A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78885" y="2743979"/>
                  <a:ext cx="2404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4C441D-3D76-9FE9-508A-1EECD488F025}"/>
                    </a:ext>
                  </a:extLst>
                </p14:cNvPr>
                <p14:cNvContentPartPr/>
                <p14:nvPr/>
              </p14:nvContentPartPr>
              <p14:xfrm>
                <a:off x="5618805" y="2788619"/>
                <a:ext cx="92160" cy="264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4C441D-3D76-9FE9-508A-1EECD488F02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09805" y="2779619"/>
                  <a:ext cx="10980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954BE85-E933-36A6-3AFA-30D5D49C760E}"/>
                  </a:ext>
                </a:extLst>
              </p14:cNvPr>
              <p14:cNvContentPartPr/>
              <p14:nvPr/>
            </p14:nvContentPartPr>
            <p14:xfrm>
              <a:off x="3880725" y="743819"/>
              <a:ext cx="196560" cy="3074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954BE85-E933-36A6-3AFA-30D5D49C760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72085" y="735179"/>
                <a:ext cx="2142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E7EF15-DF1B-76DF-2DC2-743FFEFC6D1F}"/>
                  </a:ext>
                </a:extLst>
              </p14:cNvPr>
              <p14:cNvContentPartPr/>
              <p14:nvPr/>
            </p14:nvContentPartPr>
            <p14:xfrm>
              <a:off x="3757587" y="444641"/>
              <a:ext cx="823716" cy="823716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E7EF15-DF1B-76DF-2DC2-743FFEFC6D1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48587" y="435641"/>
                <a:ext cx="841357" cy="841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5149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BA24A8-CCBF-A300-9BFC-79054C4B4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9F4CA-CFC4-D3A0-4F26-793FE5A5EF8B}"/>
              </a:ext>
            </a:extLst>
          </p:cNvPr>
          <p:cNvSpPr txBox="1"/>
          <p:nvPr/>
        </p:nvSpPr>
        <p:spPr>
          <a:xfrm>
            <a:off x="462455" y="591605"/>
            <a:ext cx="1053136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Hue</a:t>
            </a:r>
            <a:r>
              <a:rPr lang="en-US" dirty="0"/>
              <a:t> in HSV directly represents color — </a:t>
            </a:r>
            <a:r>
              <a:rPr lang="en-US" b="1" dirty="0"/>
              <a:t>and red is at the ends of the Hue scale</a:t>
            </a:r>
            <a:r>
              <a:rPr lang="en-US" dirty="0"/>
              <a:t> (around 0° and 180°).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HSV Range: [H, S, V]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Hue: 0–179 in OpenCV (not 0–360!)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Saturation: 0–255 (how vibrant)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Value: 0–255 (brightness)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Red wraps around the HSV hue wheel. So in OpenCV: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Some red tones are near </a:t>
            </a:r>
            <a:r>
              <a:rPr lang="en-US" b="1" dirty="0"/>
              <a:t>0–10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Others are near </a:t>
            </a:r>
            <a:r>
              <a:rPr lang="en-US" b="1" dirty="0"/>
              <a:t>160–180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0D535D-80A4-93E4-B62E-EAA6E537EAAE}"/>
              </a:ext>
            </a:extLst>
          </p:cNvPr>
          <p:cNvGraphicFramePr>
            <a:graphicFrameLocks noGrp="1"/>
          </p:cNvGraphicFramePr>
          <p:nvPr/>
        </p:nvGraphicFramePr>
        <p:xfrm>
          <a:off x="369395" y="3027505"/>
          <a:ext cx="11360150" cy="914400"/>
        </p:xfrm>
        <a:graphic>
          <a:graphicData uri="http://schemas.openxmlformats.org/drawingml/2006/table">
            <a:tbl>
              <a:tblPr/>
              <a:tblGrid>
                <a:gridCol w="5680075">
                  <a:extLst>
                    <a:ext uri="{9D8B030D-6E8A-4147-A177-3AD203B41FA5}">
                      <a16:colId xmlns:a16="http://schemas.microsoft.com/office/drawing/2014/main" val="2256621888"/>
                    </a:ext>
                  </a:extLst>
                </a:gridCol>
                <a:gridCol w="5680075">
                  <a:extLst>
                    <a:ext uri="{9D8B030D-6E8A-4147-A177-3AD203B41FA5}">
                      <a16:colId xmlns:a16="http://schemas.microsoft.com/office/drawing/2014/main" val="3157577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Real Hue (Degrees)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OpenCV Hue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951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0° (Red)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96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360° (Red again)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99847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66C46410-1503-80BA-337D-668259970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395" y="3941905"/>
            <a:ext cx="8555421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[0, 100, 100]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Red hue, medium saturation, medium brightness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[10, 255, 255]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Red-orange hue,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vibrant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bright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✅ Lower Bound: [0, 100, 100]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Minimum Hue: 0 → red starts 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Minimum Saturation: 100 → filters out dull, grayish tones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Minimum Value: 100 → filters out very dark pixels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5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✅ Upper Bound: [10, 255, 255]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Maximum Hue: 10 → includes red to reddish-orange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Max Saturation &amp; Brightness: 255 → allow all vivid/bright pixels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5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5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CB1099-8BBD-BB63-D179-EC4C857BD335}"/>
                  </a:ext>
                </a:extLst>
              </p14:cNvPr>
              <p14:cNvContentPartPr/>
              <p14:nvPr/>
            </p14:nvContentPartPr>
            <p14:xfrm>
              <a:off x="4391205" y="914459"/>
              <a:ext cx="2371320" cy="53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CB1099-8BBD-BB63-D179-EC4C857BD3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2205" y="905459"/>
                <a:ext cx="2388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2166FD-AF1B-BB56-5728-04454FFB98C4}"/>
                  </a:ext>
                </a:extLst>
              </p14:cNvPr>
              <p14:cNvContentPartPr/>
              <p14:nvPr/>
            </p14:nvContentPartPr>
            <p14:xfrm>
              <a:off x="7465245" y="528539"/>
              <a:ext cx="565200" cy="653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2166FD-AF1B-BB56-5728-04454FFB98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6605" y="519539"/>
                <a:ext cx="58284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FE14604-D4D7-397C-EF92-2158BFDE5673}"/>
                  </a:ext>
                </a:extLst>
              </p14:cNvPr>
              <p14:cNvContentPartPr/>
              <p14:nvPr/>
            </p14:nvContentPartPr>
            <p14:xfrm>
              <a:off x="1010085" y="1711859"/>
              <a:ext cx="531720" cy="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FE14604-D4D7-397C-EF92-2158BFDE56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1085" y="1694579"/>
                <a:ext cx="549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A64D599-3535-CA87-464C-66A3DB4C6D4A}"/>
                  </a:ext>
                </a:extLst>
              </p14:cNvPr>
              <p14:cNvContentPartPr/>
              <p14:nvPr/>
            </p14:nvContentPartPr>
            <p14:xfrm>
              <a:off x="3147045" y="2721659"/>
              <a:ext cx="903960" cy="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A64D599-3535-CA87-464C-66A3DB4C6D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8045" y="2703659"/>
                <a:ext cx="921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0B9CB70-4A35-69B2-977F-6AC167B6156F}"/>
                  </a:ext>
                </a:extLst>
              </p14:cNvPr>
              <p14:cNvContentPartPr/>
              <p14:nvPr/>
            </p14:nvContentPartPr>
            <p14:xfrm>
              <a:off x="2668605" y="2902379"/>
              <a:ext cx="1020960" cy="11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0B9CB70-4A35-69B2-977F-6AC167B615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9605" y="2893379"/>
                <a:ext cx="10386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63E9D30-89FF-F897-063E-2E2BCFEF0C66}"/>
                  </a:ext>
                </a:extLst>
              </p14:cNvPr>
              <p14:cNvContentPartPr/>
              <p14:nvPr/>
            </p14:nvContentPartPr>
            <p14:xfrm>
              <a:off x="472605" y="4231859"/>
              <a:ext cx="18288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63E9D30-89FF-F897-063E-2E2BCFEF0C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3605" y="4222859"/>
                <a:ext cx="20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84C4720-19FF-177F-0D46-E9C1CE309ECF}"/>
                  </a:ext>
                </a:extLst>
              </p14:cNvPr>
              <p14:cNvContentPartPr/>
              <p14:nvPr/>
            </p14:nvContentPartPr>
            <p14:xfrm>
              <a:off x="765285" y="4252739"/>
              <a:ext cx="582120" cy="44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84C4720-19FF-177F-0D46-E9C1CE309E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645" y="4244099"/>
                <a:ext cx="5997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C01C4DB-F2F6-E675-438C-5BAA76722AB2}"/>
                  </a:ext>
                </a:extLst>
              </p14:cNvPr>
              <p14:cNvContentPartPr/>
              <p14:nvPr/>
            </p14:nvContentPartPr>
            <p14:xfrm>
              <a:off x="1998645" y="4475939"/>
              <a:ext cx="1106280" cy="64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C01C4DB-F2F6-E675-438C-5BAA76722AB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89645" y="4466939"/>
                <a:ext cx="11239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C77A0D1-98B2-21A6-046D-93866AED2AA4}"/>
                  </a:ext>
                </a:extLst>
              </p14:cNvPr>
              <p14:cNvContentPartPr/>
              <p14:nvPr/>
            </p14:nvContentPartPr>
            <p14:xfrm>
              <a:off x="5422605" y="4844219"/>
              <a:ext cx="1039320" cy="1342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C77A0D1-98B2-21A6-046D-93866AED2A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13965" y="4835219"/>
                <a:ext cx="1056960" cy="13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4E7150B-69DD-7FF7-AFE8-A788ABBB9631}"/>
                  </a:ext>
                </a:extLst>
              </p14:cNvPr>
              <p14:cNvContentPartPr/>
              <p14:nvPr/>
            </p14:nvContentPartPr>
            <p14:xfrm>
              <a:off x="6241245" y="6175859"/>
              <a:ext cx="830880" cy="650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4E7150B-69DD-7FF7-AFE8-A788ABBB96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32605" y="6166859"/>
                <a:ext cx="84852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D2400C-8639-F251-7976-774420DB411B}"/>
                  </a:ext>
                </a:extLst>
              </p14:cNvPr>
              <p14:cNvContentPartPr/>
              <p14:nvPr/>
            </p14:nvContentPartPr>
            <p14:xfrm>
              <a:off x="6318645" y="5123579"/>
              <a:ext cx="717840" cy="410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D2400C-8639-F251-7976-774420DB411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10005" y="5114579"/>
                <a:ext cx="735480" cy="4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9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9112-AA97-26D9-96A9-0A295253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 : What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5B4D4-A883-B830-3C7C-EB881D17F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87510-EEF6-93DE-62EB-04AF33E5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image histogram is a graph showing the </a:t>
            </a:r>
            <a:r>
              <a:rPr lang="en-US" b="1" dirty="0"/>
              <a:t>distribution of pixel intensities</a:t>
            </a:r>
            <a:r>
              <a:rPr lang="en-US" dirty="0"/>
              <a:t> in an image.</a:t>
            </a:r>
          </a:p>
          <a:p>
            <a:pPr lvl="1"/>
            <a:r>
              <a:rPr lang="en-US" b="1" dirty="0"/>
              <a:t>X-axis</a:t>
            </a:r>
            <a:r>
              <a:rPr lang="en-US" dirty="0"/>
              <a:t> → intensity values (0 to 255 for 8-bit grayscale)</a:t>
            </a:r>
          </a:p>
          <a:p>
            <a:pPr lvl="1"/>
            <a:r>
              <a:rPr lang="en-US" b="1" dirty="0"/>
              <a:t>Y-axis</a:t>
            </a:r>
            <a:r>
              <a:rPr lang="en-US" dirty="0"/>
              <a:t> → number of pixels having that intensity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79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DD6DC-5B05-5B75-7138-449E130CE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B5664-7D49-0965-290F-86F73EBB9D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174EF2-CE78-0815-17B1-A148E753F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622446"/>
              </p:ext>
            </p:extLst>
          </p:nvPr>
        </p:nvGraphicFramePr>
        <p:xfrm>
          <a:off x="369395" y="924385"/>
          <a:ext cx="10515600" cy="164592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1943250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12863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9147314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0783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Analogy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659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Hue (H)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Color type (e.g., red, blue)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0–360° (in OpenCV: 0–179)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Think of a color wheel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19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Saturation (S)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Color intensity (0 → gray, 100% → pure color)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0–100% (OpenCV: 0–255)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color richness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884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Value (V)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Brightness (0 → black, 100% → full bright)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0–100% (OpenCV: 0–255)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light or shade of the color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58709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8337E4-0DA8-DB6D-C6DF-42FD2890A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37254"/>
              </p:ext>
            </p:extLst>
          </p:nvPr>
        </p:nvGraphicFramePr>
        <p:xfrm>
          <a:off x="249620" y="3678096"/>
          <a:ext cx="10515600" cy="12192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3245137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030449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16956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HSV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0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Adjusting brightness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All channels must change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Change just </a:t>
                      </a:r>
                      <a:r>
                        <a:rPr lang="en-US" b="1"/>
                        <a:t>V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071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Finding red/yellow color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Complex in RGB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Just check </a:t>
                      </a:r>
                      <a:r>
                        <a:rPr lang="en-US" b="1"/>
                        <a:t>H</a:t>
                      </a:r>
                      <a:r>
                        <a:rPr lang="en-US"/>
                        <a:t> range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318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Image segmentation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Hard in RGB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 in HSV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38041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6B912A-B71D-7732-B0A9-933AC1337666}"/>
                  </a:ext>
                </a:extLst>
              </p14:cNvPr>
              <p14:cNvContentPartPr/>
              <p14:nvPr/>
            </p14:nvContentPartPr>
            <p14:xfrm>
              <a:off x="254805" y="4284779"/>
              <a:ext cx="1733400" cy="21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6B912A-B71D-7732-B0A9-933AC13376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805" y="4275779"/>
                <a:ext cx="17510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770909-15A7-B9F6-0187-D7F2CE0F2BE6}"/>
                  </a:ext>
                </a:extLst>
              </p14:cNvPr>
              <p14:cNvContentPartPr/>
              <p14:nvPr/>
            </p14:nvContentPartPr>
            <p14:xfrm>
              <a:off x="3880725" y="4295579"/>
              <a:ext cx="1807560" cy="63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770909-15A7-B9F6-0187-D7F2CE0F2B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1725" y="4286579"/>
                <a:ext cx="18252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803C26-E3AF-A588-B19D-7BDD453515A0}"/>
                  </a:ext>
                </a:extLst>
              </p14:cNvPr>
              <p14:cNvContentPartPr/>
              <p14:nvPr/>
            </p14:nvContentPartPr>
            <p14:xfrm>
              <a:off x="7336005" y="4316819"/>
              <a:ext cx="1180800" cy="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803C26-E3AF-A588-B19D-7BDD453515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7005" y="4298819"/>
                <a:ext cx="1198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348D358-00B8-D4B5-9340-5AAEE5A6C5D0}"/>
                  </a:ext>
                </a:extLst>
              </p14:cNvPr>
              <p14:cNvContentPartPr/>
              <p14:nvPr/>
            </p14:nvContentPartPr>
            <p14:xfrm>
              <a:off x="2360445" y="4364339"/>
              <a:ext cx="117360" cy="80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48D358-00B8-D4B5-9340-5AAEE5A6C5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1805" y="4355339"/>
                <a:ext cx="135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5A98348-16C4-3664-1763-62CABDBC4920}"/>
                  </a:ext>
                </a:extLst>
              </p14:cNvPr>
              <p14:cNvContentPartPr/>
              <p14:nvPr/>
            </p14:nvContentPartPr>
            <p14:xfrm>
              <a:off x="7410525" y="4518419"/>
              <a:ext cx="1595520" cy="117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5A98348-16C4-3664-1763-62CABDBC49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1885" y="4509779"/>
                <a:ext cx="1613160" cy="1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01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327da8603_2_52"/>
          <p:cNvSpPr txBox="1"/>
          <p:nvPr/>
        </p:nvSpPr>
        <p:spPr>
          <a:xfrm>
            <a:off x="1422400" y="762000"/>
            <a:ext cx="60960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1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Cyan-Magenta-Yellow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Used internally in color printers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Subtractive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Complementary to RGB: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•C=1-R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•M=1-G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•Y=1-B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Also CMYK (blacK)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mostly for printer use</a:t>
            </a:r>
            <a:endParaRPr/>
          </a:p>
        </p:txBody>
      </p:sp>
      <p:pic>
        <p:nvPicPr>
          <p:cNvPr id="841" name="Google Shape;841;g27327da8603_2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4800" y="2590800"/>
            <a:ext cx="18859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7327da8603_2_57"/>
          <p:cNvSpPr txBox="1"/>
          <p:nvPr/>
        </p:nvSpPr>
        <p:spPr>
          <a:xfrm>
            <a:off x="1625600" y="1101725"/>
            <a:ext cx="99567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1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CMYK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K is for blacK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Save on color inks, by using black ink preferably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K = min(C,M,Y)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C = C-K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M = M-K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Y = Y-K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g27327da8603_2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9100" y="2581275"/>
            <a:ext cx="47053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27327da8603_2_61"/>
          <p:cNvSpPr txBox="1"/>
          <p:nvPr/>
        </p:nvSpPr>
        <p:spPr>
          <a:xfrm>
            <a:off x="4064000" y="990600"/>
            <a:ext cx="361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1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The RGB color cube</a:t>
            </a:r>
            <a:endParaRPr b="1"/>
          </a:p>
        </p:txBody>
      </p:sp>
      <p:sp>
        <p:nvSpPr>
          <p:cNvPr id="853" name="Google Shape;853;g27327da8603_2_61"/>
          <p:cNvSpPr txBox="1"/>
          <p:nvPr/>
        </p:nvSpPr>
        <p:spPr>
          <a:xfrm>
            <a:off x="1938225" y="1816688"/>
            <a:ext cx="72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https://chromatone.center/theory/color/models/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7327da8603_2_66"/>
          <p:cNvSpPr txBox="1"/>
          <p:nvPr/>
        </p:nvSpPr>
        <p:spPr>
          <a:xfrm>
            <a:off x="307850" y="1287725"/>
            <a:ext cx="115167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endParaRPr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RGB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 </a:t>
            </a:r>
            <a:r>
              <a:rPr lang="en-US" sz="2400" b="0" i="0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CMY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 and the like are </a:t>
            </a:r>
            <a:r>
              <a:rPr lang="en-US" sz="2400" b="0" i="1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hardware-oriented color spaces</a:t>
            </a:r>
            <a:r>
              <a:rPr lang="en-US" sz="2400" i="1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endParaRPr sz="2400" i="1">
              <a:solidFill>
                <a:srgbClr val="0000FF"/>
              </a:solidFill>
              <a:latin typeface="TimesNewRoman"/>
              <a:ea typeface="TimesNewRoman"/>
              <a:cs typeface="TimesNewRoman"/>
              <a:sym typeface="TimesNewRoman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(suited for image</a:t>
            </a:r>
            <a:r>
              <a:rPr lang="en-US" sz="2400" b="0" i="0" u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acquisition and display)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The </a:t>
            </a:r>
            <a:r>
              <a:rPr lang="en-US" sz="2400" b="0" i="0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HSI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(Hue, Saturation, Intensity) is a </a:t>
            </a:r>
            <a:r>
              <a:rPr lang="en-US" sz="2400" b="0" i="1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perceptive color space </a:t>
            </a:r>
            <a:endParaRPr sz="2400" b="0" i="1" u="none">
              <a:solidFill>
                <a:srgbClr val="0000FF"/>
              </a:solidFill>
              <a:latin typeface="TimesNewRoman"/>
              <a:ea typeface="TimesNewRoman"/>
              <a:cs typeface="TimesNewRoman"/>
              <a:sym typeface="TimesNewRoman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(suited for image description and interpretation)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It allows the decoupling of chromatic signals (H+S) from the intensity signal (I)</a:t>
            </a:r>
            <a:endParaRPr/>
          </a:p>
        </p:txBody>
      </p:sp>
      <p:sp>
        <p:nvSpPr>
          <p:cNvPr id="859" name="Google Shape;859;g27327da8603_2_66"/>
          <p:cNvSpPr txBox="1"/>
          <p:nvPr/>
        </p:nvSpPr>
        <p:spPr>
          <a:xfrm>
            <a:off x="2683575" y="475225"/>
            <a:ext cx="573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HSI Color Model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7327da8603_2_70"/>
          <p:cNvSpPr txBox="1"/>
          <p:nvPr/>
        </p:nvSpPr>
        <p:spPr>
          <a:xfrm>
            <a:off x="609600" y="1828800"/>
            <a:ext cx="10668000" cy="429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NewRoman"/>
              <a:buNone/>
            </a:pPr>
            <a:r>
              <a:rPr lang="en-US" sz="2400" b="0" i="1" u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Brightness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is a synonym of intensity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NewRoman"/>
              <a:buNone/>
            </a:pPr>
            <a:r>
              <a:rPr lang="en-US" sz="2400" b="0" i="1" u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Hue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represents the impression related to the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dominant wavelength of the color stimulus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NewRoman"/>
              <a:buNone/>
            </a:pPr>
            <a:r>
              <a:rPr lang="en-US" sz="2400" b="0" i="1" u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Saturation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expresses the relative color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purity (amount of white light in the color)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Hue and Saturation taken together are called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the </a:t>
            </a:r>
            <a:r>
              <a:rPr lang="en-US" sz="2400" b="0" i="1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chromaticity coordinates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(polar system)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Matlab conversion function: rgb2hsv</a:t>
            </a:r>
            <a:endParaRPr/>
          </a:p>
        </p:txBody>
      </p:sp>
      <p:sp>
        <p:nvSpPr>
          <p:cNvPr id="865" name="Google Shape;865;g27327da8603_2_70"/>
          <p:cNvSpPr txBox="1"/>
          <p:nvPr/>
        </p:nvSpPr>
        <p:spPr>
          <a:xfrm>
            <a:off x="812800" y="990600"/>
            <a:ext cx="762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r>
              <a:rPr lang="en-US" sz="2400" b="0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Brightness, Hue, and Saturation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911" name="Google Shape;911;p67"/>
          <p:cNvSpPr txBox="1">
            <a:spLocks noGrp="1"/>
          </p:cNvSpPr>
          <p:nvPr>
            <p:ph type="body" idx="1"/>
          </p:nvPr>
        </p:nvSpPr>
        <p:spPr>
          <a:xfrm>
            <a:off x="282100" y="1186776"/>
            <a:ext cx="12000600" cy="28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dirty="0"/>
              <a:t>Readings: 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solidFill>
                  <a:schemeClr val="dk1"/>
                </a:solidFill>
              </a:rPr>
              <a:t>Digital Image Processing, Rafael C. Gonzalez &amp; Richard E woods, Third Ed, Chapter 3</a:t>
            </a:r>
            <a:endParaRPr dirty="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chemeClr val="dk1"/>
              </a:solidFill>
            </a:endParaRPr>
          </a:p>
          <a:p>
            <a:pPr marL="50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912" name="Google Shape;912;p67"/>
          <p:cNvSpPr txBox="1">
            <a:spLocks noGrp="1"/>
          </p:cNvSpPr>
          <p:nvPr>
            <p:ph type="body" idx="1"/>
          </p:nvPr>
        </p:nvSpPr>
        <p:spPr>
          <a:xfrm>
            <a:off x="248400" y="4544050"/>
            <a:ext cx="116952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dirty="0"/>
              <a:t>Next Class: 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1700" dirty="0">
                <a:solidFill>
                  <a:schemeClr val="dk1"/>
                </a:solidFill>
              </a:rPr>
              <a:t>Image Sharpening; Linear Filters; </a:t>
            </a:r>
            <a:r>
              <a:rPr lang="en-US" sz="17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Edge Detection using Gradients, </a:t>
            </a:r>
            <a:r>
              <a:rPr lang="en-US" sz="1700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Sobel,Canny</a:t>
            </a:r>
            <a:r>
              <a:rPr lang="en-US" sz="17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; Demonstration of Applications in Python</a:t>
            </a:r>
            <a:endParaRPr sz="17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17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 detection using Hough transforms; </a:t>
            </a:r>
            <a:r>
              <a:rPr lang="en-US" sz="1700" dirty="0">
                <a:solidFill>
                  <a:schemeClr val="dk1"/>
                </a:solidFill>
              </a:rPr>
              <a:t>[ if possible] </a:t>
            </a:r>
            <a:endParaRPr sz="1700" dirty="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4320ba2c05_0_0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lang="en-US" sz="3600"/>
            </a:br>
            <a:r>
              <a:rPr lang="en-US" sz="3600"/>
              <a:t>Thank you</a:t>
            </a:r>
            <a:endParaRPr sz="3600"/>
          </a:p>
        </p:txBody>
      </p:sp>
      <p:sp>
        <p:nvSpPr>
          <p:cNvPr id="918" name="Google Shape;918;g24320ba2c05_0_0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3d97e1ce3_0_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Image Histogram</a:t>
            </a:r>
            <a:endParaRPr/>
          </a:p>
        </p:txBody>
      </p:sp>
      <p:sp>
        <p:nvSpPr>
          <p:cNvPr id="388" name="Google Shape;388;g263d97e1ce3_0_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89" name="Google Shape;389;g263d97e1ce3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40526"/>
            <a:ext cx="9408713" cy="4658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63d97e1ce3_0_13"/>
          <p:cNvSpPr txBox="1"/>
          <p:nvPr/>
        </p:nvSpPr>
        <p:spPr>
          <a:xfrm>
            <a:off x="838200" y="6041075"/>
            <a:ext cx="1090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Histogram shape is related to image appearance ; </a:t>
            </a:r>
            <a:endParaRPr sz="2200" b="0" i="0" u="none" strike="noStrike" cap="none" baseline="-25000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5BA3-D8C5-3128-9C29-12112022F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8C9D-5786-9DFE-CC28-780E55CC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Histogram : Why Important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6CB87-74FF-D34C-2A2D-485A10799F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03BA7-2B5E-5DB2-77BA-13344F1CF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200" dirty="0"/>
              <a:t>It helps us: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Understand brightness/contrast of the image.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Detect whether the image is too dark (left-skewed), too bright (right-skewed), or low-contrast (narrow range).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Decide if enhancement (e.g., equalization) is needed.</a:t>
            </a:r>
          </a:p>
          <a:p>
            <a:r>
              <a:rPr lang="en-US" sz="2200" b="1" dirty="0"/>
              <a:t>📷 Real-world Analogy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Think of an image like a room of people and histogram as a bar chart of their heights.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If everyone is of similar height (flat histogram), it lacks contrast—like an image with dull tones.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If people range from short to tall (spread histogram), it's rich in variety—like a high-contrast image.</a:t>
            </a:r>
          </a:p>
          <a:p>
            <a:pPr lvl="1"/>
            <a:endParaRPr lang="en-US" sz="2200" dirty="0">
              <a:solidFill>
                <a:schemeClr val="dk1"/>
              </a:solidFill>
            </a:endParaRPr>
          </a:p>
          <a:p>
            <a:pPr lvl="1"/>
            <a:endParaRPr lang="en-US" sz="2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41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D4FC-3738-3287-298C-D2C20C69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7486-D6EB-D768-3904-35D1CDD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Histogram : Normalized Vs. Un-Normalized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A8390-7361-075F-43CC-AF601157FC8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0EC005-FAE2-E04B-E686-32D86C67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1" y="1214953"/>
            <a:ext cx="5099957" cy="5643047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C13CE64-6C3A-B565-7750-BA42A1771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319123"/>
              </p:ext>
            </p:extLst>
          </p:nvPr>
        </p:nvGraphicFramePr>
        <p:xfrm>
          <a:off x="5696607" y="1825652"/>
          <a:ext cx="6214242" cy="1219200"/>
        </p:xfrm>
        <a:graphic>
          <a:graphicData uri="http://schemas.openxmlformats.org/drawingml/2006/table">
            <a:tbl>
              <a:tblPr/>
              <a:tblGrid>
                <a:gridCol w="2071414">
                  <a:extLst>
                    <a:ext uri="{9D8B030D-6E8A-4147-A177-3AD203B41FA5}">
                      <a16:colId xmlns:a16="http://schemas.microsoft.com/office/drawing/2014/main" val="3399594869"/>
                    </a:ext>
                  </a:extLst>
                </a:gridCol>
                <a:gridCol w="2071414">
                  <a:extLst>
                    <a:ext uri="{9D8B030D-6E8A-4147-A177-3AD203B41FA5}">
                      <a16:colId xmlns:a16="http://schemas.microsoft.com/office/drawing/2014/main" val="3248582896"/>
                    </a:ext>
                  </a:extLst>
                </a:gridCol>
                <a:gridCol w="2071414">
                  <a:extLst>
                    <a:ext uri="{9D8B030D-6E8A-4147-A177-3AD203B41FA5}">
                      <a16:colId xmlns:a16="http://schemas.microsoft.com/office/drawing/2014/main" val="1562740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Intensity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(Un-normalized)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P(i) (Normalized)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51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 / 16 = 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466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 / 16 = 0.375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24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/ 16 = 0.375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3783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B2E86CD-98AA-2F20-9C67-9AA7B61D2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40538"/>
              </p:ext>
            </p:extLst>
          </p:nvPr>
        </p:nvGraphicFramePr>
        <p:xfrm>
          <a:off x="5696606" y="3437414"/>
          <a:ext cx="5657193" cy="1554480"/>
        </p:xfrm>
        <a:graphic>
          <a:graphicData uri="http://schemas.openxmlformats.org/drawingml/2006/table">
            <a:tbl>
              <a:tblPr/>
              <a:tblGrid>
                <a:gridCol w="1885731">
                  <a:extLst>
                    <a:ext uri="{9D8B030D-6E8A-4147-A177-3AD203B41FA5}">
                      <a16:colId xmlns:a16="http://schemas.microsoft.com/office/drawing/2014/main" val="2857684512"/>
                    </a:ext>
                  </a:extLst>
                </a:gridCol>
                <a:gridCol w="1885731">
                  <a:extLst>
                    <a:ext uri="{9D8B030D-6E8A-4147-A177-3AD203B41FA5}">
                      <a16:colId xmlns:a16="http://schemas.microsoft.com/office/drawing/2014/main" val="124094225"/>
                    </a:ext>
                  </a:extLst>
                </a:gridCol>
                <a:gridCol w="1885731">
                  <a:extLst>
                    <a:ext uri="{9D8B030D-6E8A-4147-A177-3AD203B41FA5}">
                      <a16:colId xmlns:a16="http://schemas.microsoft.com/office/drawing/2014/main" val="2799066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What it shows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70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Un-normalized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Absolute pixel counts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Basic visualization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725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Normalized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Probability of intensity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Contrast analysis, Histogram Equalization, ML input 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05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30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3D63A-14F3-76C8-43D8-B8295A84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BAAF-A5FD-65FD-0899-E5EBAEC0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Histogram Equalization: What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D448BB-5A97-CFD0-7AB2-268F49FA9B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E8194-6B99-1C3C-21BF-AC75DFEAC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It is a technique to </a:t>
            </a:r>
            <a:r>
              <a:rPr lang="en-US" sz="2400" b="1" dirty="0"/>
              <a:t>redistribute pixel intensities</a:t>
            </a:r>
            <a:r>
              <a:rPr lang="en-US" sz="2400" dirty="0"/>
              <a:t> to improve the contrast of an image.</a:t>
            </a:r>
            <a:endParaRPr lang="en-US" sz="2400" b="1" dirty="0"/>
          </a:p>
          <a:p>
            <a:r>
              <a:rPr lang="en-US" sz="2400" dirty="0"/>
              <a:t>In many real-world cases:</a:t>
            </a:r>
          </a:p>
          <a:p>
            <a:pPr lvl="1"/>
            <a:r>
              <a:rPr lang="en-US" sz="1600" dirty="0"/>
              <a:t>Images are too dark (e.g., taken at night).</a:t>
            </a:r>
          </a:p>
          <a:p>
            <a:pPr lvl="1"/>
            <a:r>
              <a:rPr lang="en-US" sz="1600" dirty="0"/>
              <a:t>Images are low-contrast due to fog, poor lighting, etc.</a:t>
            </a:r>
          </a:p>
          <a:p>
            <a:pPr lvl="1"/>
            <a:r>
              <a:rPr lang="en-US" sz="1600" dirty="0"/>
              <a:t>Equalization makes features more visible by </a:t>
            </a:r>
            <a:r>
              <a:rPr lang="en-US" sz="1600" b="1" dirty="0"/>
              <a:t>spreading out the histogram</a:t>
            </a:r>
            <a:r>
              <a:rPr lang="en-US" sz="1600" dirty="0"/>
              <a:t>.</a:t>
            </a:r>
          </a:p>
          <a:p>
            <a:pPr marL="50800" indent="0">
              <a:buNone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0DE9F-3755-E04B-567C-C247987E05B7}"/>
              </a:ext>
            </a:extLst>
          </p:cNvPr>
          <p:cNvSpPr txBox="1"/>
          <p:nvPr/>
        </p:nvSpPr>
        <p:spPr>
          <a:xfrm>
            <a:off x="746234" y="518276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⚙️ Real-world Analogy</a:t>
            </a:r>
          </a:p>
          <a:p>
            <a:pPr>
              <a:buNone/>
            </a:pPr>
            <a:r>
              <a:rPr lang="en-US" dirty="0"/>
              <a:t>Imagine redistributing wealth in a country: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Before equalization: few rich, many poor (intensity concentrated).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equalization: more balanced wealth (intensity spread).</a:t>
            </a:r>
          </a:p>
        </p:txBody>
      </p:sp>
    </p:spTree>
    <p:extLst>
      <p:ext uri="{BB962C8B-B14F-4D97-AF65-F5344CB8AC3E}">
        <p14:creationId xmlns:p14="http://schemas.microsoft.com/office/powerpoint/2010/main" val="114491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956F4-7BBB-6704-F793-1F35E8104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3F40-69EB-E227-1800-942386B51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Histogram Equalization: How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F8F00-9463-57D3-7ABE-8A5E23293DD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81A560-7C96-0D59-C35A-075C42415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7667" y="1542170"/>
            <a:ext cx="108093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CDF (Cumulative Distribution Function)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histogram is computed.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CDF is normalized and used to map old intensity values to new ones.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mapping makes dark areas brighter and bright areas darker—resulting in contrast enhancement.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728D51-7A14-C855-C8AD-1835D788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0" y="2614638"/>
            <a:ext cx="5268711" cy="4106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B979DB-9705-AD33-E2D5-9988F26D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80" y="2662713"/>
            <a:ext cx="6049219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1539-C4BC-5F1F-A4C5-5B34E9FE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: How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E575B-DAF1-CB6C-62B0-4A37A30A0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B1B6F-A76E-45EA-82DA-26802CA2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1" y="1535856"/>
            <a:ext cx="5811061" cy="4248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6909F-3CEA-3531-537F-2F7322F1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98" y="1702676"/>
            <a:ext cx="5816302" cy="40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9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1662</Words>
  <Application>Microsoft Office PowerPoint</Application>
  <PresentationFormat>Widescreen</PresentationFormat>
  <Paragraphs>289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TimesNewRoman</vt:lpstr>
      <vt:lpstr>Cambria</vt:lpstr>
      <vt:lpstr>Proxima Nova</vt:lpstr>
      <vt:lpstr>Arial Unicode MS</vt:lpstr>
      <vt:lpstr>Arial</vt:lpstr>
      <vt:lpstr>Times New Roman</vt:lpstr>
      <vt:lpstr>Verdana</vt:lpstr>
      <vt:lpstr>Calibri</vt:lpstr>
      <vt:lpstr>Palatino</vt:lpstr>
      <vt:lpstr>Office Theme</vt:lpstr>
      <vt:lpstr>Standarddesign</vt:lpstr>
      <vt:lpstr>Aakash Goel https://www.linkedin.com/in/goelaakash123/</vt:lpstr>
      <vt:lpstr> Topics</vt:lpstr>
      <vt:lpstr>Image Histogram : What ?</vt:lpstr>
      <vt:lpstr>Image Histogram</vt:lpstr>
      <vt:lpstr>Image Histogram : Why Important ?</vt:lpstr>
      <vt:lpstr>Image Histogram : Normalized Vs. Un-Normalized</vt:lpstr>
      <vt:lpstr>Histogram Equalization: What ?</vt:lpstr>
      <vt:lpstr>Histogram Equalization: How ?</vt:lpstr>
      <vt:lpstr>Histogram Equalization : How ?</vt:lpstr>
      <vt:lpstr>Histogram Equalization: How ?</vt:lpstr>
      <vt:lpstr>Histogram Equalization</vt:lpstr>
      <vt:lpstr>Histogram Equalization</vt:lpstr>
      <vt:lpstr>Elementary Intensity Transformations in Image Processing</vt:lpstr>
      <vt:lpstr>Image Negatives</vt:lpstr>
      <vt:lpstr>Log Transformations</vt:lpstr>
      <vt:lpstr>Power-Law (Gamma) Transformation</vt:lpstr>
      <vt:lpstr>Piecewise Linear Transformations</vt:lpstr>
      <vt:lpstr>PowerPoint Presentation</vt:lpstr>
      <vt:lpstr>Image Transformation: Summary</vt:lpstr>
      <vt:lpstr>Image Smoothing: What ?</vt:lpstr>
      <vt:lpstr>Image Smoothing: Why ?</vt:lpstr>
      <vt:lpstr>Image Smoothing: Types</vt:lpstr>
      <vt:lpstr>Averaging Filter</vt:lpstr>
      <vt:lpstr>Gaussian Filter</vt:lpstr>
      <vt:lpstr>Padding</vt:lpstr>
      <vt:lpstr>Color Images</vt:lpstr>
      <vt:lpstr>Color Image</vt:lpstr>
      <vt:lpstr>HSV : Hue-Saturation-Value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Vimal S P</dc:creator>
  <cp:lastModifiedBy>Aakash Goel (MSTIC DS&amp;AI)</cp:lastModifiedBy>
  <cp:revision>25</cp:revision>
  <dcterms:created xsi:type="dcterms:W3CDTF">2023-01-18T09:26:06Z</dcterms:created>
  <dcterms:modified xsi:type="dcterms:W3CDTF">2025-05-25T06:59:10Z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